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719" r:id="rId4"/>
    <p:sldMasterId id="2147483760" r:id="rId5"/>
  </p:sldMasterIdLst>
  <p:notesMasterIdLst>
    <p:notesMasterId r:id="rId80"/>
  </p:notesMasterIdLst>
  <p:sldIdLst>
    <p:sldId id="262" r:id="rId6"/>
    <p:sldId id="588" r:id="rId7"/>
    <p:sldId id="263" r:id="rId8"/>
    <p:sldId id="600" r:id="rId9"/>
    <p:sldId id="369" r:id="rId10"/>
    <p:sldId id="266" r:id="rId11"/>
    <p:sldId id="582" r:id="rId12"/>
    <p:sldId id="553" r:id="rId13"/>
    <p:sldId id="514" r:id="rId14"/>
    <p:sldId id="537" r:id="rId15"/>
    <p:sldId id="656" r:id="rId16"/>
    <p:sldId id="538" r:id="rId17"/>
    <p:sldId id="635" r:id="rId18"/>
    <p:sldId id="594" r:id="rId19"/>
    <p:sldId id="552" r:id="rId20"/>
    <p:sldId id="601" r:id="rId21"/>
    <p:sldId id="524" r:id="rId22"/>
    <p:sldId id="519" r:id="rId23"/>
    <p:sldId id="515" r:id="rId24"/>
    <p:sldId id="572" r:id="rId25"/>
    <p:sldId id="573" r:id="rId26"/>
    <p:sldId id="518" r:id="rId27"/>
    <p:sldId id="529" r:id="rId28"/>
    <p:sldId id="528" r:id="rId29"/>
    <p:sldId id="575" r:id="rId30"/>
    <p:sldId id="576" r:id="rId31"/>
    <p:sldId id="516" r:id="rId32"/>
    <p:sldId id="270" r:id="rId33"/>
    <p:sldId id="271" r:id="rId34"/>
    <p:sldId id="269" r:id="rId35"/>
    <p:sldId id="354" r:id="rId36"/>
    <p:sldId id="578" r:id="rId37"/>
    <p:sldId id="579" r:id="rId38"/>
    <p:sldId id="520" r:id="rId39"/>
    <p:sldId id="305" r:id="rId40"/>
    <p:sldId id="533" r:id="rId41"/>
    <p:sldId id="580" r:id="rId42"/>
    <p:sldId id="527" r:id="rId43"/>
    <p:sldId id="521" r:id="rId44"/>
    <p:sldId id="531" r:id="rId45"/>
    <p:sldId id="522" r:id="rId46"/>
    <p:sldId id="532" r:id="rId47"/>
    <p:sldId id="523" r:id="rId48"/>
    <p:sldId id="581" r:id="rId49"/>
    <p:sldId id="545" r:id="rId50"/>
    <p:sldId id="603" r:id="rId51"/>
    <p:sldId id="605" r:id="rId52"/>
    <p:sldId id="606" r:id="rId53"/>
    <p:sldId id="607" r:id="rId54"/>
    <p:sldId id="608" r:id="rId55"/>
    <p:sldId id="657" r:id="rId56"/>
    <p:sldId id="658" r:id="rId57"/>
    <p:sldId id="659" r:id="rId58"/>
    <p:sldId id="660" r:id="rId59"/>
    <p:sldId id="661" r:id="rId60"/>
    <p:sldId id="662" r:id="rId61"/>
    <p:sldId id="663" r:id="rId62"/>
    <p:sldId id="616" r:id="rId63"/>
    <p:sldId id="636" r:id="rId64"/>
    <p:sldId id="617" r:id="rId65"/>
    <p:sldId id="638" r:id="rId66"/>
    <p:sldId id="639" r:id="rId67"/>
    <p:sldId id="641" r:id="rId68"/>
    <p:sldId id="654" r:id="rId69"/>
    <p:sldId id="655" r:id="rId70"/>
    <p:sldId id="643" r:id="rId71"/>
    <p:sldId id="644" r:id="rId72"/>
    <p:sldId id="646" r:id="rId73"/>
    <p:sldId id="647" r:id="rId74"/>
    <p:sldId id="648" r:id="rId75"/>
    <p:sldId id="649" r:id="rId76"/>
    <p:sldId id="650" r:id="rId77"/>
    <p:sldId id="652" r:id="rId78"/>
    <p:sldId id="653" r:id="rId79"/>
  </p:sldIdLst>
  <p:sldSz cx="9144000" cy="5143500" type="screen16x9"/>
  <p:notesSz cx="9928225" cy="6797675"/>
  <p:embeddedFontLst>
    <p:embeddedFont>
      <p:font typeface="Gill Sans" panose="020B060402020202020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ción a este presentación de diapositivas" id="{4DA9B3FC-7643-4C4F-82B5-CC1A6FDB01FD}">
          <p14:sldIdLst>
            <p14:sldId id="262"/>
          </p14:sldIdLst>
        </p14:section>
        <p14:section name="CEDRIG - Introducción" id="{C9A7EFC2-D32E-473E-B198-0E5DC44BB412}">
          <p14:sldIdLst>
            <p14:sldId id="588"/>
            <p14:sldId id="263"/>
            <p14:sldId id="600"/>
            <p14:sldId id="369"/>
            <p14:sldId id="266"/>
            <p14:sldId id="582"/>
            <p14:sldId id="553"/>
            <p14:sldId id="514"/>
            <p14:sldId id="537"/>
            <p14:sldId id="656"/>
            <p14:sldId id="538"/>
            <p14:sldId id="635"/>
          </p14:sldIdLst>
        </p14:section>
        <p14:section name="CEDRIG Operacional" id="{FA1107CA-4D49-46B0-84E7-EC6E605030B1}">
          <p14:sldIdLst>
            <p14:sldId id="594"/>
            <p14:sldId id="552"/>
            <p14:sldId id="601"/>
            <p14:sldId id="524"/>
            <p14:sldId id="519"/>
            <p14:sldId id="515"/>
            <p14:sldId id="572"/>
            <p14:sldId id="573"/>
            <p14:sldId id="518"/>
            <p14:sldId id="529"/>
            <p14:sldId id="528"/>
            <p14:sldId id="575"/>
            <p14:sldId id="576"/>
            <p14:sldId id="516"/>
            <p14:sldId id="270"/>
            <p14:sldId id="271"/>
            <p14:sldId id="269"/>
            <p14:sldId id="354"/>
            <p14:sldId id="578"/>
            <p14:sldId id="579"/>
            <p14:sldId id="520"/>
            <p14:sldId id="305"/>
            <p14:sldId id="533"/>
            <p14:sldId id="580"/>
            <p14:sldId id="527"/>
            <p14:sldId id="521"/>
            <p14:sldId id="531"/>
            <p14:sldId id="522"/>
            <p14:sldId id="532"/>
            <p14:sldId id="523"/>
            <p14:sldId id="581"/>
          </p14:sldIdLst>
        </p14:section>
        <p14:section name="CEDRIG Strategic" id="{3DBDBF28-DFA1-4DE2-A9B8-901D61B21C83}">
          <p14:sldIdLst>
            <p14:sldId id="545"/>
            <p14:sldId id="603"/>
            <p14:sldId id="605"/>
            <p14:sldId id="606"/>
            <p14:sldId id="607"/>
            <p14:sldId id="608"/>
            <p14:sldId id="657"/>
            <p14:sldId id="658"/>
            <p14:sldId id="659"/>
            <p14:sldId id="660"/>
            <p14:sldId id="661"/>
            <p14:sldId id="662"/>
            <p14:sldId id="663"/>
            <p14:sldId id="616"/>
            <p14:sldId id="636"/>
            <p14:sldId id="617"/>
            <p14:sldId id="638"/>
            <p14:sldId id="639"/>
            <p14:sldId id="641"/>
            <p14:sldId id="654"/>
            <p14:sldId id="655"/>
            <p14:sldId id="643"/>
            <p14:sldId id="644"/>
            <p14:sldId id="646"/>
            <p14:sldId id="647"/>
            <p14:sldId id="648"/>
            <p14:sldId id="649"/>
            <p14:sldId id="650"/>
            <p14:sldId id="652"/>
            <p14:sldId id="6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E90D1B-02B9-B4DF-C52E-41200DA77D63}" name="Nora Schmidlin" initials="NS" userId="S::nora.schmidlin@infras.ch::af742321-48c1-415d-9fc1-5dee73aca68b" providerId="AD"/>
  <p188:author id="{8F4B1ABB-12D6-B911-007F-CDF31B28A7D6}" name="Myriam Steinemann" initials="MS" userId="S::myriam.steinemann@infras.ch::dcd9b669-4ca5-497e-9229-62d4f1295fa3" providerId="AD"/>
  <p188:author id="{FDF2ABF2-B25D-AE35-2A1B-23F36244BDE8}" name="Lea Fabritius" initials="LF" userId="S::lea.fabritius@infras.ch::555fb940-219a-47e9-940b-49d5f0d511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ra.schmidlin@infras.ch" initials="no" lastIdx="1" clrIdx="0">
    <p:extLst>
      <p:ext uri="{19B8F6BF-5375-455C-9EA6-DF929625EA0E}">
        <p15:presenceInfo xmlns:p15="http://schemas.microsoft.com/office/powerpoint/2012/main" userId="SORA.SCHMIDLIN@INFRAS.CH"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12345B"/>
    <a:srgbClr val="0EA8CE"/>
    <a:srgbClr val="009EC8"/>
    <a:srgbClr val="5391C7"/>
    <a:srgbClr val="39673B"/>
    <a:srgbClr val="E9C67F"/>
    <a:srgbClr val="DEE8C8"/>
    <a:srgbClr val="34872B"/>
    <a:srgbClr val="BCE292"/>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BB00AA-462B-402D-B4D3-C572576310BD}" v="13" dt="2026-02-23T11:52:42.640"/>
    <p1510:client id="{B5ACCBB7-803C-4320-AAF1-94894F9A5128}" v="120" dt="2026-02-24T11:36:46.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41" autoAdjust="0"/>
  </p:normalViewPr>
  <p:slideViewPr>
    <p:cSldViewPr snapToGrid="0">
      <p:cViewPr varScale="1">
        <p:scale>
          <a:sx n="131" d="100"/>
          <a:sy n="131" d="100"/>
        </p:scale>
        <p:origin x="15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1.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2.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Schmidlin" userId="af742321-48c1-415d-9fc1-5dee73aca68b" providerId="ADAL" clId="{859492B3-3E83-4F38-8C69-8381FC2B09A7}"/>
    <pc:docChg chg="custSel modSld modSection">
      <pc:chgData name="Nora Schmidlin" userId="af742321-48c1-415d-9fc1-5dee73aca68b" providerId="ADAL" clId="{859492B3-3E83-4F38-8C69-8381FC2B09A7}" dt="2026-02-24T12:44:17.884" v="97" actId="478"/>
      <pc:docMkLst>
        <pc:docMk/>
      </pc:docMkLst>
      <pc:sldChg chg="modNotesTx">
        <pc:chgData name="Nora Schmidlin" userId="af742321-48c1-415d-9fc1-5dee73aca68b" providerId="ADAL" clId="{859492B3-3E83-4F38-8C69-8381FC2B09A7}" dt="2026-02-23T08:39:39.970" v="3" actId="20577"/>
        <pc:sldMkLst>
          <pc:docMk/>
          <pc:sldMk cId="0" sldId="263"/>
        </pc:sldMkLst>
      </pc:sldChg>
      <pc:sldChg chg="modNotesTx">
        <pc:chgData name="Nora Schmidlin" userId="af742321-48c1-415d-9fc1-5dee73aca68b" providerId="ADAL" clId="{859492B3-3E83-4F38-8C69-8381FC2B09A7}" dt="2026-02-23T08:42:10.664" v="6" actId="20577"/>
        <pc:sldMkLst>
          <pc:docMk/>
          <pc:sldMk cId="0" sldId="266"/>
        </pc:sldMkLst>
      </pc:sldChg>
      <pc:sldChg chg="addSp modSp mod modNotesTx">
        <pc:chgData name="Nora Schmidlin" userId="af742321-48c1-415d-9fc1-5dee73aca68b" providerId="ADAL" clId="{859492B3-3E83-4F38-8C69-8381FC2B09A7}" dt="2026-02-23T08:43:59.498" v="28" actId="20577"/>
        <pc:sldMkLst>
          <pc:docMk/>
          <pc:sldMk cId="2013576218" sldId="514"/>
        </pc:sldMkLst>
        <pc:spChg chg="add">
          <ac:chgData name="Nora Schmidlin" userId="af742321-48c1-415d-9fc1-5dee73aca68b" providerId="ADAL" clId="{859492B3-3E83-4F38-8C69-8381FC2B09A7}" dt="2026-02-23T08:43:42.573" v="24" actId="22"/>
          <ac:spMkLst>
            <pc:docMk/>
            <pc:sldMk cId="2013576218" sldId="514"/>
            <ac:spMk id="5" creationId="{79601C4F-8B7F-8A1A-9B73-DA28360F3949}"/>
          </ac:spMkLst>
        </pc:spChg>
        <pc:spChg chg="mod">
          <ac:chgData name="Nora Schmidlin" userId="af742321-48c1-415d-9fc1-5dee73aca68b" providerId="ADAL" clId="{859492B3-3E83-4F38-8C69-8381FC2B09A7}" dt="2026-02-23T08:43:29.244" v="23" actId="20577"/>
          <ac:spMkLst>
            <pc:docMk/>
            <pc:sldMk cId="2013576218" sldId="514"/>
            <ac:spMk id="24578" creationId="{8EDD504F-8648-48B4-BFEE-6CBFCA55CC12}"/>
          </ac:spMkLst>
        </pc:spChg>
      </pc:sldChg>
      <pc:sldChg chg="modNotesTx">
        <pc:chgData name="Nora Schmidlin" userId="af742321-48c1-415d-9fc1-5dee73aca68b" providerId="ADAL" clId="{859492B3-3E83-4F38-8C69-8381FC2B09A7}" dt="2026-02-23T08:46:39.128" v="36" actId="20577"/>
        <pc:sldMkLst>
          <pc:docMk/>
          <pc:sldMk cId="3337511740" sldId="515"/>
        </pc:sldMkLst>
      </pc:sldChg>
      <pc:sldChg chg="modSp mod">
        <pc:chgData name="Nora Schmidlin" userId="af742321-48c1-415d-9fc1-5dee73aca68b" providerId="ADAL" clId="{859492B3-3E83-4F38-8C69-8381FC2B09A7}" dt="2026-02-24T12:42:20.733" v="86" actId="20577"/>
        <pc:sldMkLst>
          <pc:docMk/>
          <pc:sldMk cId="871575046" sldId="524"/>
        </pc:sldMkLst>
        <pc:spChg chg="mod">
          <ac:chgData name="Nora Schmidlin" userId="af742321-48c1-415d-9fc1-5dee73aca68b" providerId="ADAL" clId="{859492B3-3E83-4F38-8C69-8381FC2B09A7}" dt="2026-02-24T12:42:20.733" v="86" actId="20577"/>
          <ac:spMkLst>
            <pc:docMk/>
            <pc:sldMk cId="871575046" sldId="524"/>
            <ac:spMk id="3" creationId="{EDB9C387-A2C6-4BE1-B3C3-67B19212FCED}"/>
          </ac:spMkLst>
        </pc:spChg>
      </pc:sldChg>
      <pc:sldChg chg="addSp delSp modSp mod">
        <pc:chgData name="Nora Schmidlin" userId="af742321-48c1-415d-9fc1-5dee73aca68b" providerId="ADAL" clId="{859492B3-3E83-4F38-8C69-8381FC2B09A7}" dt="2026-02-23T11:52:42.640" v="39" actId="1076"/>
        <pc:sldMkLst>
          <pc:docMk/>
          <pc:sldMk cId="3627725170" sldId="537"/>
        </pc:sldMkLst>
        <pc:picChg chg="del">
          <ac:chgData name="Nora Schmidlin" userId="af742321-48c1-415d-9fc1-5dee73aca68b" providerId="ADAL" clId="{859492B3-3E83-4F38-8C69-8381FC2B09A7}" dt="2026-02-23T11:52:37.562" v="37" actId="478"/>
          <ac:picMkLst>
            <pc:docMk/>
            <pc:sldMk cId="3627725170" sldId="537"/>
            <ac:picMk id="5" creationId="{E3506475-43CD-4799-1E3E-C7DB643ED3F8}"/>
          </ac:picMkLst>
        </pc:picChg>
        <pc:picChg chg="add mod">
          <ac:chgData name="Nora Schmidlin" userId="af742321-48c1-415d-9fc1-5dee73aca68b" providerId="ADAL" clId="{859492B3-3E83-4F38-8C69-8381FC2B09A7}" dt="2026-02-23T11:52:42.640" v="39" actId="1076"/>
          <ac:picMkLst>
            <pc:docMk/>
            <pc:sldMk cId="3627725170" sldId="537"/>
            <ac:picMk id="6" creationId="{27C09739-650E-C087-478A-6D7AC4BAF9E3}"/>
          </ac:picMkLst>
        </pc:picChg>
      </pc:sldChg>
      <pc:sldChg chg="modSp mod">
        <pc:chgData name="Nora Schmidlin" userId="af742321-48c1-415d-9fc1-5dee73aca68b" providerId="ADAL" clId="{859492B3-3E83-4F38-8C69-8381FC2B09A7}" dt="2026-02-24T11:08:00.491" v="41" actId="20577"/>
        <pc:sldMkLst>
          <pc:docMk/>
          <pc:sldMk cId="2908535827" sldId="538"/>
        </pc:sldMkLst>
        <pc:spChg chg="mod">
          <ac:chgData name="Nora Schmidlin" userId="af742321-48c1-415d-9fc1-5dee73aca68b" providerId="ADAL" clId="{859492B3-3E83-4F38-8C69-8381FC2B09A7}" dt="2026-02-24T11:08:00.491" v="41" actId="20577"/>
          <ac:spMkLst>
            <pc:docMk/>
            <pc:sldMk cId="2908535827" sldId="538"/>
            <ac:spMk id="2" creationId="{657D1246-E513-FC52-E48F-BCE4E3615B3B}"/>
          </ac:spMkLst>
        </pc:spChg>
        <pc:graphicFrameChg chg="mod">
          <ac:chgData name="Nora Schmidlin" userId="af742321-48c1-415d-9fc1-5dee73aca68b" providerId="ADAL" clId="{859492B3-3E83-4F38-8C69-8381FC2B09A7}" dt="2026-02-23T08:44:42.184" v="29" actId="2711"/>
          <ac:graphicFrameMkLst>
            <pc:docMk/>
            <pc:sldMk cId="2908535827" sldId="538"/>
            <ac:graphicFrameMk id="3" creationId="{D77F9722-4970-8EEC-E250-69C97DF7E0C4}"/>
          </ac:graphicFrameMkLst>
        </pc:graphicFrameChg>
      </pc:sldChg>
      <pc:sldChg chg="modNotesTx">
        <pc:chgData name="Nora Schmidlin" userId="af742321-48c1-415d-9fc1-5dee73aca68b" providerId="ADAL" clId="{859492B3-3E83-4F38-8C69-8381FC2B09A7}" dt="2026-02-23T08:43:15.224" v="22" actId="20577"/>
        <pc:sldMkLst>
          <pc:docMk/>
          <pc:sldMk cId="377704189" sldId="553"/>
        </pc:sldMkLst>
      </pc:sldChg>
      <pc:sldChg chg="modSp mod">
        <pc:chgData name="Nora Schmidlin" userId="af742321-48c1-415d-9fc1-5dee73aca68b" providerId="ADAL" clId="{859492B3-3E83-4F38-8C69-8381FC2B09A7}" dt="2026-02-24T11:08:49.815" v="46" actId="1076"/>
        <pc:sldMkLst>
          <pc:docMk/>
          <pc:sldMk cId="911630643" sldId="573"/>
        </pc:sldMkLst>
        <pc:picChg chg="mod">
          <ac:chgData name="Nora Schmidlin" userId="af742321-48c1-415d-9fc1-5dee73aca68b" providerId="ADAL" clId="{859492B3-3E83-4F38-8C69-8381FC2B09A7}" dt="2026-02-24T11:08:49.815" v="46" actId="1076"/>
          <ac:picMkLst>
            <pc:docMk/>
            <pc:sldMk cId="911630643" sldId="573"/>
            <ac:picMk id="10" creationId="{A739E3F9-B098-7F63-147D-38F006FAEFC7}"/>
          </ac:picMkLst>
        </pc:picChg>
        <pc:picChg chg="mod">
          <ac:chgData name="Nora Schmidlin" userId="af742321-48c1-415d-9fc1-5dee73aca68b" providerId="ADAL" clId="{859492B3-3E83-4F38-8C69-8381FC2B09A7}" dt="2026-02-24T11:08:38.035" v="43" actId="14100"/>
          <ac:picMkLst>
            <pc:docMk/>
            <pc:sldMk cId="911630643" sldId="573"/>
            <ac:picMk id="14" creationId="{185D6C34-CA13-BDBE-1D02-42605749B31A}"/>
          </ac:picMkLst>
        </pc:picChg>
      </pc:sldChg>
      <pc:sldChg chg="modSp mod">
        <pc:chgData name="Nora Schmidlin" userId="af742321-48c1-415d-9fc1-5dee73aca68b" providerId="ADAL" clId="{859492B3-3E83-4F38-8C69-8381FC2B09A7}" dt="2026-02-24T11:09:01.885" v="47" actId="14100"/>
        <pc:sldMkLst>
          <pc:docMk/>
          <pc:sldMk cId="3639726406" sldId="575"/>
        </pc:sldMkLst>
        <pc:picChg chg="mod">
          <ac:chgData name="Nora Schmidlin" userId="af742321-48c1-415d-9fc1-5dee73aca68b" providerId="ADAL" clId="{859492B3-3E83-4F38-8C69-8381FC2B09A7}" dt="2026-02-24T11:09:01.885" v="47" actId="14100"/>
          <ac:picMkLst>
            <pc:docMk/>
            <pc:sldMk cId="3639726406" sldId="575"/>
            <ac:picMk id="9" creationId="{A9C148A4-3FA4-2AF5-FD33-A67010BEC4EF}"/>
          </ac:picMkLst>
        </pc:picChg>
      </pc:sldChg>
      <pc:sldChg chg="addSp delSp modSp mod">
        <pc:chgData name="Nora Schmidlin" userId="af742321-48c1-415d-9fc1-5dee73aca68b" providerId="ADAL" clId="{859492B3-3E83-4F38-8C69-8381FC2B09A7}" dt="2026-02-24T11:10:39.295" v="55" actId="1076"/>
        <pc:sldMkLst>
          <pc:docMk/>
          <pc:sldMk cId="795965783" sldId="576"/>
        </pc:sldMkLst>
        <pc:picChg chg="del mod">
          <ac:chgData name="Nora Schmidlin" userId="af742321-48c1-415d-9fc1-5dee73aca68b" providerId="ADAL" clId="{859492B3-3E83-4F38-8C69-8381FC2B09A7}" dt="2026-02-24T11:10:12.355" v="49" actId="478"/>
          <ac:picMkLst>
            <pc:docMk/>
            <pc:sldMk cId="795965783" sldId="576"/>
            <ac:picMk id="5" creationId="{6BA43A2A-A390-4638-10FB-1B350DADB371}"/>
          </ac:picMkLst>
        </pc:picChg>
        <pc:picChg chg="del">
          <ac:chgData name="Nora Schmidlin" userId="af742321-48c1-415d-9fc1-5dee73aca68b" providerId="ADAL" clId="{859492B3-3E83-4F38-8C69-8381FC2B09A7}" dt="2026-02-24T11:10:35.548" v="53" actId="478"/>
          <ac:picMkLst>
            <pc:docMk/>
            <pc:sldMk cId="795965783" sldId="576"/>
            <ac:picMk id="6" creationId="{77B4D144-87D6-4C33-BA65-D1D3A26417BA}"/>
          </ac:picMkLst>
        </pc:picChg>
        <pc:picChg chg="add mod">
          <ac:chgData name="Nora Schmidlin" userId="af742321-48c1-415d-9fc1-5dee73aca68b" providerId="ADAL" clId="{859492B3-3E83-4F38-8C69-8381FC2B09A7}" dt="2026-02-24T11:10:20.483" v="52" actId="1076"/>
          <ac:picMkLst>
            <pc:docMk/>
            <pc:sldMk cId="795965783" sldId="576"/>
            <ac:picMk id="7" creationId="{0DDF7F95-F3EE-49FD-E511-4C53BF71044A}"/>
          </ac:picMkLst>
        </pc:picChg>
        <pc:picChg chg="add mod">
          <ac:chgData name="Nora Schmidlin" userId="af742321-48c1-415d-9fc1-5dee73aca68b" providerId="ADAL" clId="{859492B3-3E83-4F38-8C69-8381FC2B09A7}" dt="2026-02-24T11:10:39.295" v="55" actId="1076"/>
          <ac:picMkLst>
            <pc:docMk/>
            <pc:sldMk cId="795965783" sldId="576"/>
            <ac:picMk id="9" creationId="{8E2E2FF0-9DB5-D6B6-09F3-E0D7368579F7}"/>
          </ac:picMkLst>
        </pc:picChg>
      </pc:sldChg>
      <pc:sldChg chg="modSp mod">
        <pc:chgData name="Nora Schmidlin" userId="af742321-48c1-415d-9fc1-5dee73aca68b" providerId="ADAL" clId="{859492B3-3E83-4F38-8C69-8381FC2B09A7}" dt="2026-02-24T11:11:14.971" v="57" actId="14100"/>
        <pc:sldMkLst>
          <pc:docMk/>
          <pc:sldMk cId="406953352" sldId="580"/>
        </pc:sldMkLst>
        <pc:picChg chg="mod">
          <ac:chgData name="Nora Schmidlin" userId="af742321-48c1-415d-9fc1-5dee73aca68b" providerId="ADAL" clId="{859492B3-3E83-4F38-8C69-8381FC2B09A7}" dt="2026-02-24T11:11:14.971" v="57" actId="14100"/>
          <ac:picMkLst>
            <pc:docMk/>
            <pc:sldMk cId="406953352" sldId="580"/>
            <ac:picMk id="9" creationId="{C2DDF4A0-3D01-D928-A12F-20A34951D7AF}"/>
          </ac:picMkLst>
        </pc:picChg>
      </pc:sldChg>
      <pc:sldChg chg="modSp">
        <pc:chgData name="Nora Schmidlin" userId="af742321-48c1-415d-9fc1-5dee73aca68b" providerId="ADAL" clId="{859492B3-3E83-4F38-8C69-8381FC2B09A7}" dt="2026-02-23T08:42:34.771" v="8" actId="2711"/>
        <pc:sldMkLst>
          <pc:docMk/>
          <pc:sldMk cId="2705237496" sldId="582"/>
        </pc:sldMkLst>
        <pc:spChg chg="mod">
          <ac:chgData name="Nora Schmidlin" userId="af742321-48c1-415d-9fc1-5dee73aca68b" providerId="ADAL" clId="{859492B3-3E83-4F38-8C69-8381FC2B09A7}" dt="2026-02-23T08:42:34.771" v="8" actId="2711"/>
          <ac:spMkLst>
            <pc:docMk/>
            <pc:sldMk cId="2705237496" sldId="582"/>
            <ac:spMk id="4" creationId="{8ABB38F0-19A6-3401-C54D-40009C247F0C}"/>
          </ac:spMkLst>
        </pc:spChg>
      </pc:sldChg>
      <pc:sldChg chg="modSp mod">
        <pc:chgData name="Nora Schmidlin" userId="af742321-48c1-415d-9fc1-5dee73aca68b" providerId="ADAL" clId="{859492B3-3E83-4F38-8C69-8381FC2B09A7}" dt="2026-02-24T11:13:28.973" v="58" actId="14100"/>
        <pc:sldMkLst>
          <pc:docMk/>
          <pc:sldMk cId="3312696759" sldId="605"/>
        </pc:sldMkLst>
        <pc:picChg chg="mod">
          <ac:chgData name="Nora Schmidlin" userId="af742321-48c1-415d-9fc1-5dee73aca68b" providerId="ADAL" clId="{859492B3-3E83-4F38-8C69-8381FC2B09A7}" dt="2026-02-24T11:13:28.973" v="58" actId="14100"/>
          <ac:picMkLst>
            <pc:docMk/>
            <pc:sldMk cId="3312696759" sldId="605"/>
            <ac:picMk id="8" creationId="{7C6C3CAB-09C9-190C-EB32-DBC23F9B3EA1}"/>
          </ac:picMkLst>
        </pc:picChg>
      </pc:sldChg>
      <pc:sldChg chg="modSp mod">
        <pc:chgData name="Nora Schmidlin" userId="af742321-48c1-415d-9fc1-5dee73aca68b" providerId="ADAL" clId="{859492B3-3E83-4F38-8C69-8381FC2B09A7}" dt="2026-02-24T12:42:02.645" v="70" actId="20577"/>
        <pc:sldMkLst>
          <pc:docMk/>
          <pc:sldMk cId="3882051502" sldId="606"/>
        </pc:sldMkLst>
        <pc:spChg chg="mod">
          <ac:chgData name="Nora Schmidlin" userId="af742321-48c1-415d-9fc1-5dee73aca68b" providerId="ADAL" clId="{859492B3-3E83-4F38-8C69-8381FC2B09A7}" dt="2026-02-24T12:42:02.645" v="70" actId="20577"/>
          <ac:spMkLst>
            <pc:docMk/>
            <pc:sldMk cId="3882051502" sldId="606"/>
            <ac:spMk id="3" creationId="{EDB9C387-A2C6-4BE1-B3C3-67B19212FCED}"/>
          </ac:spMkLst>
        </pc:spChg>
      </pc:sldChg>
      <pc:sldChg chg="modSp">
        <pc:chgData name="Nora Schmidlin" userId="af742321-48c1-415d-9fc1-5dee73aca68b" providerId="ADAL" clId="{859492B3-3E83-4F38-8C69-8381FC2B09A7}" dt="2026-02-23T08:44:49.875" v="30" actId="2711"/>
        <pc:sldMkLst>
          <pc:docMk/>
          <pc:sldMk cId="1401241447" sldId="635"/>
        </pc:sldMkLst>
        <pc:graphicFrameChg chg="mod">
          <ac:chgData name="Nora Schmidlin" userId="af742321-48c1-415d-9fc1-5dee73aca68b" providerId="ADAL" clId="{859492B3-3E83-4F38-8C69-8381FC2B09A7}" dt="2026-02-23T08:44:49.875" v="30" actId="2711"/>
          <ac:graphicFrameMkLst>
            <pc:docMk/>
            <pc:sldMk cId="1401241447" sldId="635"/>
            <ac:graphicFrameMk id="3" creationId="{D77F9722-4970-8EEC-E250-69C97DF7E0C4}"/>
          </ac:graphicFrameMkLst>
        </pc:graphicFrameChg>
      </pc:sldChg>
      <pc:sldChg chg="modSp mod">
        <pc:chgData name="Nora Schmidlin" userId="af742321-48c1-415d-9fc1-5dee73aca68b" providerId="ADAL" clId="{859492B3-3E83-4F38-8C69-8381FC2B09A7}" dt="2026-02-24T12:42:59.355" v="88" actId="14100"/>
        <pc:sldMkLst>
          <pc:docMk/>
          <pc:sldMk cId="1844514316" sldId="657"/>
        </pc:sldMkLst>
        <pc:picChg chg="mod">
          <ac:chgData name="Nora Schmidlin" userId="af742321-48c1-415d-9fc1-5dee73aca68b" providerId="ADAL" clId="{859492B3-3E83-4F38-8C69-8381FC2B09A7}" dt="2026-02-24T12:42:59.355" v="88" actId="14100"/>
          <ac:picMkLst>
            <pc:docMk/>
            <pc:sldMk cId="1844514316" sldId="657"/>
            <ac:picMk id="10" creationId="{404C5B07-2AE2-EDF0-34A3-790FFA00D206}"/>
          </ac:picMkLst>
        </pc:picChg>
      </pc:sldChg>
      <pc:sldChg chg="delSp mod">
        <pc:chgData name="Nora Schmidlin" userId="af742321-48c1-415d-9fc1-5dee73aca68b" providerId="ADAL" clId="{859492B3-3E83-4F38-8C69-8381FC2B09A7}" dt="2026-02-24T12:43:08.510" v="89" actId="478"/>
        <pc:sldMkLst>
          <pc:docMk/>
          <pc:sldMk cId="3449094620" sldId="658"/>
        </pc:sldMkLst>
        <pc:spChg chg="del">
          <ac:chgData name="Nora Schmidlin" userId="af742321-48c1-415d-9fc1-5dee73aca68b" providerId="ADAL" clId="{859492B3-3E83-4F38-8C69-8381FC2B09A7}" dt="2026-02-24T12:43:08.510" v="89" actId="478"/>
          <ac:spMkLst>
            <pc:docMk/>
            <pc:sldMk cId="3449094620" sldId="658"/>
            <ac:spMk id="4" creationId="{A01824C1-4331-0521-7812-F85BE566E0D1}"/>
          </ac:spMkLst>
        </pc:spChg>
      </pc:sldChg>
      <pc:sldChg chg="addSp delSp modSp mod">
        <pc:chgData name="Nora Schmidlin" userId="af742321-48c1-415d-9fc1-5dee73aca68b" providerId="ADAL" clId="{859492B3-3E83-4F38-8C69-8381FC2B09A7}" dt="2026-02-24T12:44:17.884" v="97" actId="478"/>
        <pc:sldMkLst>
          <pc:docMk/>
          <pc:sldMk cId="2242974708" sldId="663"/>
        </pc:sldMkLst>
        <pc:spChg chg="del">
          <ac:chgData name="Nora Schmidlin" userId="af742321-48c1-415d-9fc1-5dee73aca68b" providerId="ADAL" clId="{859492B3-3E83-4F38-8C69-8381FC2B09A7}" dt="2026-02-24T12:44:17.884" v="97" actId="478"/>
          <ac:spMkLst>
            <pc:docMk/>
            <pc:sldMk cId="2242974708" sldId="663"/>
            <ac:spMk id="3" creationId="{BC569132-8723-7ADF-F8B7-CA2FF66E1113}"/>
          </ac:spMkLst>
        </pc:spChg>
        <pc:picChg chg="del">
          <ac:chgData name="Nora Schmidlin" userId="af742321-48c1-415d-9fc1-5dee73aca68b" providerId="ADAL" clId="{859492B3-3E83-4F38-8C69-8381FC2B09A7}" dt="2026-02-24T12:43:52.366" v="90" actId="478"/>
          <ac:picMkLst>
            <pc:docMk/>
            <pc:sldMk cId="2242974708" sldId="663"/>
            <ac:picMk id="5" creationId="{6BA43A2A-A390-4638-10FB-1B350DADB371}"/>
          </ac:picMkLst>
        </pc:picChg>
        <pc:picChg chg="del">
          <ac:chgData name="Nora Schmidlin" userId="af742321-48c1-415d-9fc1-5dee73aca68b" providerId="ADAL" clId="{859492B3-3E83-4F38-8C69-8381FC2B09A7}" dt="2026-02-24T12:44:08.501" v="94" actId="478"/>
          <ac:picMkLst>
            <pc:docMk/>
            <pc:sldMk cId="2242974708" sldId="663"/>
            <ac:picMk id="6" creationId="{77B4D144-87D6-4C33-BA65-D1D3A26417BA}"/>
          </ac:picMkLst>
        </pc:picChg>
        <pc:picChg chg="add mod">
          <ac:chgData name="Nora Schmidlin" userId="af742321-48c1-415d-9fc1-5dee73aca68b" providerId="ADAL" clId="{859492B3-3E83-4F38-8C69-8381FC2B09A7}" dt="2026-02-24T12:43:57.877" v="93" actId="1076"/>
          <ac:picMkLst>
            <pc:docMk/>
            <pc:sldMk cId="2242974708" sldId="663"/>
            <ac:picMk id="7" creationId="{2BF3B9E3-AEC6-2695-EC0D-99BE23262ADA}"/>
          </ac:picMkLst>
        </pc:picChg>
        <pc:picChg chg="add mod">
          <ac:chgData name="Nora Schmidlin" userId="af742321-48c1-415d-9fc1-5dee73aca68b" providerId="ADAL" clId="{859492B3-3E83-4F38-8C69-8381FC2B09A7}" dt="2026-02-24T12:44:14.140" v="96" actId="1076"/>
          <ac:picMkLst>
            <pc:docMk/>
            <pc:sldMk cId="2242974708" sldId="663"/>
            <ac:picMk id="9" creationId="{9B2DFB93-96BC-F2A5-6305-73D17F24DBF7}"/>
          </ac:picMkLst>
        </pc:picChg>
      </pc:sldChg>
    </pc:docChg>
  </pc:docChgLst>
  <pc:docChgLst>
    <pc:chgData name="Nora Schmidlin" userId="af742321-48c1-415d-9fc1-5dee73aca68b" providerId="ADAL" clId="{79571B8B-FFD2-444D-BD67-6704FD2CA578}"/>
    <pc:docChg chg="undo custSel addSld modSld sldOrd modSection">
      <pc:chgData name="Nora Schmidlin" userId="af742321-48c1-415d-9fc1-5dee73aca68b" providerId="ADAL" clId="{79571B8B-FFD2-444D-BD67-6704FD2CA578}" dt="2025-07-17T12:50:25.556" v="1681" actId="20577"/>
      <pc:docMkLst>
        <pc:docMk/>
      </pc:docMkLst>
      <pc:sldChg chg="modSp mod modNotesTx">
        <pc:chgData name="Nora Schmidlin" userId="af742321-48c1-415d-9fc1-5dee73aca68b" providerId="ADAL" clId="{79571B8B-FFD2-444D-BD67-6704FD2CA578}" dt="2025-07-17T12:23:50.992" v="206" actId="20577"/>
        <pc:sldMkLst>
          <pc:docMk/>
          <pc:sldMk cId="0" sldId="369"/>
        </pc:sldMkLst>
      </pc:sldChg>
      <pc:sldChg chg="modSp mod ord">
        <pc:chgData name="Nora Schmidlin" userId="af742321-48c1-415d-9fc1-5dee73aca68b" providerId="ADAL" clId="{79571B8B-FFD2-444D-BD67-6704FD2CA578}" dt="2025-07-17T12:50:19.805" v="1661" actId="20577"/>
        <pc:sldMkLst>
          <pc:docMk/>
          <pc:sldMk cId="2908535827" sldId="538"/>
        </pc:sldMkLst>
      </pc:sldChg>
      <pc:sldChg chg="addSp delSp modSp mod modAnim">
        <pc:chgData name="Nora Schmidlin" userId="af742321-48c1-415d-9fc1-5dee73aca68b" providerId="ADAL" clId="{79571B8B-FFD2-444D-BD67-6704FD2CA578}" dt="2025-07-17T12:31:56.387" v="258"/>
        <pc:sldMkLst>
          <pc:docMk/>
          <pc:sldMk cId="2705237496" sldId="582"/>
        </pc:sldMkLst>
      </pc:sldChg>
      <pc:sldChg chg="modSp mod">
        <pc:chgData name="Nora Schmidlin" userId="af742321-48c1-415d-9fc1-5dee73aca68b" providerId="ADAL" clId="{79571B8B-FFD2-444D-BD67-6704FD2CA578}" dt="2025-07-17T12:45:58.892" v="1395" actId="20577"/>
        <pc:sldMkLst>
          <pc:docMk/>
          <pc:sldMk cId="3882051502" sldId="606"/>
        </pc:sldMkLst>
      </pc:sldChg>
      <pc:sldChg chg="modSp mod ord">
        <pc:chgData name="Nora Schmidlin" userId="af742321-48c1-415d-9fc1-5dee73aca68b" providerId="ADAL" clId="{79571B8B-FFD2-444D-BD67-6704FD2CA578}" dt="2025-07-17T12:50:25.556" v="1681" actId="20577"/>
        <pc:sldMkLst>
          <pc:docMk/>
          <pc:sldMk cId="1401241447" sldId="635"/>
        </pc:sldMkLst>
      </pc:sldChg>
      <pc:sldChg chg="addSp delSp modSp add mod ord modClrScheme chgLayout">
        <pc:chgData name="Nora Schmidlin" userId="af742321-48c1-415d-9fc1-5dee73aca68b" providerId="ADAL" clId="{79571B8B-FFD2-444D-BD67-6704FD2CA578}" dt="2025-07-17T12:49:23.242" v="1652" actId="20577"/>
        <pc:sldMkLst>
          <pc:docMk/>
          <pc:sldMk cId="829893395" sldId="656"/>
        </pc:sldMkLst>
      </pc:sldChg>
    </pc:docChg>
  </pc:docChgLst>
  <pc:docChgLst>
    <pc:chgData name="Nora Schmidlin" userId="af742321-48c1-415d-9fc1-5dee73aca68b" providerId="ADAL" clId="{38DC4C9B-A5DF-4227-A099-B641799D0FEB}"/>
    <pc:docChg chg="modSld">
      <pc:chgData name="Nora Schmidlin" userId="af742321-48c1-415d-9fc1-5dee73aca68b" providerId="ADAL" clId="{38DC4C9B-A5DF-4227-A099-B641799D0FEB}" dt="2025-09-17T11:12:12.108" v="7" actId="20577"/>
      <pc:docMkLst>
        <pc:docMk/>
      </pc:docMkLst>
      <pc:sldChg chg="modSp mod">
        <pc:chgData name="Nora Schmidlin" userId="af742321-48c1-415d-9fc1-5dee73aca68b" providerId="ADAL" clId="{38DC4C9B-A5DF-4227-A099-B641799D0FEB}" dt="2025-09-17T11:12:12.108" v="7" actId="20577"/>
        <pc:sldMkLst>
          <pc:docMk/>
          <pc:sldMk cId="0" sldId="262"/>
        </pc:sldMkLst>
      </pc:sldChg>
    </pc:docChg>
  </pc:docChgLst>
  <pc:docChgLst>
    <pc:chgData name="Nora Schmidlin" userId="af742321-48c1-415d-9fc1-5dee73aca68b" providerId="ADAL" clId="{2859A8D4-44E3-4B7B-9F50-812F2BDE5EC2}"/>
    <pc:docChg chg="modSld">
      <pc:chgData name="Nora Schmidlin" userId="af742321-48c1-415d-9fc1-5dee73aca68b" providerId="ADAL" clId="{2859A8D4-44E3-4B7B-9F50-812F2BDE5EC2}" dt="2025-07-24T10:35:40.287" v="24" actId="20577"/>
      <pc:docMkLst>
        <pc:docMk/>
      </pc:docMkLst>
      <pc:sldChg chg="modNotesTx">
        <pc:chgData name="Nora Schmidlin" userId="af742321-48c1-415d-9fc1-5dee73aca68b" providerId="ADAL" clId="{2859A8D4-44E3-4B7B-9F50-812F2BDE5EC2}" dt="2025-07-24T10:16:46.366" v="3" actId="20577"/>
        <pc:sldMkLst>
          <pc:docMk/>
          <pc:sldMk cId="0" sldId="263"/>
        </pc:sldMkLst>
      </pc:sldChg>
      <pc:sldChg chg="modSp mod">
        <pc:chgData name="Nora Schmidlin" userId="af742321-48c1-415d-9fc1-5dee73aca68b" providerId="ADAL" clId="{2859A8D4-44E3-4B7B-9F50-812F2BDE5EC2}" dt="2025-07-24T10:26:50.833" v="16" actId="1076"/>
        <pc:sldMkLst>
          <pc:docMk/>
          <pc:sldMk cId="3337511740" sldId="515"/>
        </pc:sldMkLst>
      </pc:sldChg>
      <pc:sldChg chg="modSp mod">
        <pc:chgData name="Nora Schmidlin" userId="af742321-48c1-415d-9fc1-5dee73aca68b" providerId="ADAL" clId="{2859A8D4-44E3-4B7B-9F50-812F2BDE5EC2}" dt="2025-07-24T10:26:05.251" v="13" actId="20577"/>
        <pc:sldMkLst>
          <pc:docMk/>
          <pc:sldMk cId="871575046" sldId="524"/>
        </pc:sldMkLst>
      </pc:sldChg>
      <pc:sldChg chg="modSp mod">
        <pc:chgData name="Nora Schmidlin" userId="af742321-48c1-415d-9fc1-5dee73aca68b" providerId="ADAL" clId="{2859A8D4-44E3-4B7B-9F50-812F2BDE5EC2}" dt="2025-07-24T10:34:34.016" v="17" actId="14100"/>
        <pc:sldMkLst>
          <pc:docMk/>
          <pc:sldMk cId="3510633600" sldId="531"/>
        </pc:sldMkLst>
      </pc:sldChg>
      <pc:sldChg chg="modSp mod">
        <pc:chgData name="Nora Schmidlin" userId="af742321-48c1-415d-9fc1-5dee73aca68b" providerId="ADAL" clId="{2859A8D4-44E3-4B7B-9F50-812F2BDE5EC2}" dt="2025-07-24T10:35:40.287" v="24" actId="20577"/>
        <pc:sldMkLst>
          <pc:docMk/>
          <pc:sldMk cId="3882051502" sldId="606"/>
        </pc:sldMkLst>
      </pc:sldChg>
    </pc:docChg>
  </pc:docChgLst>
  <pc:docChgLst>
    <pc:chgData name="Lea Fabritius" userId="555fb940-219a-47e9-940b-49d5f0d511dc" providerId="ADAL" clId="{04F909CD-867F-40AC-9D6E-1D81AD456C1E}"/>
    <pc:docChg chg="undo redo custSel addSld delSld modSld modSection">
      <pc:chgData name="Lea Fabritius" userId="555fb940-219a-47e9-940b-49d5f0d511dc" providerId="ADAL" clId="{04F909CD-867F-40AC-9D6E-1D81AD456C1E}" dt="2026-02-24T11:36:37.717" v="1626" actId="1036"/>
      <pc:docMkLst>
        <pc:docMk/>
      </pc:docMkLst>
      <pc:sldChg chg="modNotesTx">
        <pc:chgData name="Lea Fabritius" userId="555fb940-219a-47e9-940b-49d5f0d511dc" providerId="ADAL" clId="{04F909CD-867F-40AC-9D6E-1D81AD456C1E}" dt="2026-02-23T14:23:01.947" v="473" actId="20577"/>
        <pc:sldMkLst>
          <pc:docMk/>
          <pc:sldMk cId="0" sldId="271"/>
        </pc:sldMkLst>
      </pc:sldChg>
      <pc:sldChg chg="addSp delSp modSp mod">
        <pc:chgData name="Lea Fabritius" userId="555fb940-219a-47e9-940b-49d5f0d511dc" providerId="ADAL" clId="{04F909CD-867F-40AC-9D6E-1D81AD456C1E}" dt="2026-02-23T13:32:38.295" v="178" actId="1076"/>
        <pc:sldMkLst>
          <pc:docMk/>
          <pc:sldMk cId="3337511740" sldId="515"/>
        </pc:sldMkLst>
        <pc:picChg chg="del">
          <ac:chgData name="Lea Fabritius" userId="555fb940-219a-47e9-940b-49d5f0d511dc" providerId="ADAL" clId="{04F909CD-867F-40AC-9D6E-1D81AD456C1E}" dt="2026-02-23T13:32:32.063" v="176" actId="478"/>
          <ac:picMkLst>
            <pc:docMk/>
            <pc:sldMk cId="3337511740" sldId="515"/>
            <ac:picMk id="4" creationId="{06AADEB2-2098-C392-AAE4-BD1E2E196EE1}"/>
          </ac:picMkLst>
        </pc:picChg>
        <pc:picChg chg="add mod">
          <ac:chgData name="Lea Fabritius" userId="555fb940-219a-47e9-940b-49d5f0d511dc" providerId="ADAL" clId="{04F909CD-867F-40AC-9D6E-1D81AD456C1E}" dt="2026-02-23T13:32:38.295" v="178" actId="1076"/>
          <ac:picMkLst>
            <pc:docMk/>
            <pc:sldMk cId="3337511740" sldId="515"/>
            <ac:picMk id="6" creationId="{C759D5A5-3429-52A1-B25A-DFB999F49A31}"/>
          </ac:picMkLst>
        </pc:picChg>
      </pc:sldChg>
      <pc:sldChg chg="addSp delSp modSp mod">
        <pc:chgData name="Lea Fabritius" userId="555fb940-219a-47e9-940b-49d5f0d511dc" providerId="ADAL" clId="{04F909CD-867F-40AC-9D6E-1D81AD456C1E}" dt="2026-02-23T13:57:05.788" v="470" actId="14100"/>
        <pc:sldMkLst>
          <pc:docMk/>
          <pc:sldMk cId="3370499810" sldId="516"/>
        </pc:sldMkLst>
        <pc:picChg chg="del">
          <ac:chgData name="Lea Fabritius" userId="555fb940-219a-47e9-940b-49d5f0d511dc" providerId="ADAL" clId="{04F909CD-867F-40AC-9D6E-1D81AD456C1E}" dt="2026-02-23T13:56:51.723" v="467" actId="478"/>
          <ac:picMkLst>
            <pc:docMk/>
            <pc:sldMk cId="3370499810" sldId="516"/>
            <ac:picMk id="5" creationId="{441FDF8D-1FC4-5A2F-EDDA-2F03C3D34FE5}"/>
          </ac:picMkLst>
        </pc:picChg>
        <pc:picChg chg="add mod">
          <ac:chgData name="Lea Fabritius" userId="555fb940-219a-47e9-940b-49d5f0d511dc" providerId="ADAL" clId="{04F909CD-867F-40AC-9D6E-1D81AD456C1E}" dt="2026-02-23T13:57:05.788" v="470" actId="14100"/>
          <ac:picMkLst>
            <pc:docMk/>
            <pc:sldMk cId="3370499810" sldId="516"/>
            <ac:picMk id="7" creationId="{74028694-5AEF-D7D1-6678-460B89B127E8}"/>
          </ac:picMkLst>
        </pc:picChg>
      </pc:sldChg>
      <pc:sldChg chg="addSp delSp modSp mod">
        <pc:chgData name="Lea Fabritius" userId="555fb940-219a-47e9-940b-49d5f0d511dc" providerId="ADAL" clId="{04F909CD-867F-40AC-9D6E-1D81AD456C1E}" dt="2026-02-23T13:31:59.066" v="175" actId="1036"/>
        <pc:sldMkLst>
          <pc:docMk/>
          <pc:sldMk cId="2736194132" sldId="519"/>
        </pc:sldMkLst>
        <pc:picChg chg="add del">
          <ac:chgData name="Lea Fabritius" userId="555fb940-219a-47e9-940b-49d5f0d511dc" providerId="ADAL" clId="{04F909CD-867F-40AC-9D6E-1D81AD456C1E}" dt="2026-02-23T13:27:50.479" v="118" actId="478"/>
          <ac:picMkLst>
            <pc:docMk/>
            <pc:sldMk cId="2736194132" sldId="519"/>
            <ac:picMk id="5" creationId="{A2937685-D7C2-D3C5-7F53-683AE944D6BE}"/>
          </ac:picMkLst>
        </pc:picChg>
        <pc:picChg chg="add del mod">
          <ac:chgData name="Lea Fabritius" userId="555fb940-219a-47e9-940b-49d5f0d511dc" providerId="ADAL" clId="{04F909CD-867F-40AC-9D6E-1D81AD456C1E}" dt="2026-02-23T13:27:30.936" v="112" actId="22"/>
          <ac:picMkLst>
            <pc:docMk/>
            <pc:sldMk cId="2736194132" sldId="519"/>
            <ac:picMk id="6" creationId="{63A9F0E5-4D83-7D9B-2527-52387F347AF4}"/>
          </ac:picMkLst>
        </pc:picChg>
        <pc:picChg chg="add del mod">
          <ac:chgData name="Lea Fabritius" userId="555fb940-219a-47e9-940b-49d5f0d511dc" providerId="ADAL" clId="{04F909CD-867F-40AC-9D6E-1D81AD456C1E}" dt="2026-02-23T13:29:59.640" v="123" actId="21"/>
          <ac:picMkLst>
            <pc:docMk/>
            <pc:sldMk cId="2736194132" sldId="519"/>
            <ac:picMk id="8" creationId="{6395908E-F6C3-33E2-B8A9-D8C0888F32E0}"/>
          </ac:picMkLst>
        </pc:picChg>
        <pc:picChg chg="add mod">
          <ac:chgData name="Lea Fabritius" userId="555fb940-219a-47e9-940b-49d5f0d511dc" providerId="ADAL" clId="{04F909CD-867F-40AC-9D6E-1D81AD456C1E}" dt="2026-02-23T13:31:59.066" v="175" actId="1036"/>
          <ac:picMkLst>
            <pc:docMk/>
            <pc:sldMk cId="2736194132" sldId="519"/>
            <ac:picMk id="10" creationId="{39A53A16-7FAC-F790-B33C-278FEB38EA25}"/>
          </ac:picMkLst>
        </pc:picChg>
      </pc:sldChg>
      <pc:sldChg chg="addSp delSp modSp mod">
        <pc:chgData name="Lea Fabritius" userId="555fb940-219a-47e9-940b-49d5f0d511dc" providerId="ADAL" clId="{04F909CD-867F-40AC-9D6E-1D81AD456C1E}" dt="2026-02-23T16:35:00.866" v="647" actId="1076"/>
        <pc:sldMkLst>
          <pc:docMk/>
          <pc:sldMk cId="315503713" sldId="521"/>
        </pc:sldMkLst>
        <pc:spChg chg="mod">
          <ac:chgData name="Lea Fabritius" userId="555fb940-219a-47e9-940b-49d5f0d511dc" providerId="ADAL" clId="{04F909CD-867F-40AC-9D6E-1D81AD456C1E}" dt="2026-02-23T15:38:38.486" v="637" actId="6549"/>
          <ac:spMkLst>
            <pc:docMk/>
            <pc:sldMk cId="315503713" sldId="521"/>
            <ac:spMk id="3" creationId="{34BD171F-AED1-414F-AF16-20D9945A7B41}"/>
          </ac:spMkLst>
        </pc:spChg>
        <pc:picChg chg="add del">
          <ac:chgData name="Lea Fabritius" userId="555fb940-219a-47e9-940b-49d5f0d511dc" providerId="ADAL" clId="{04F909CD-867F-40AC-9D6E-1D81AD456C1E}" dt="2026-02-23T16:33:48.120" v="639" actId="478"/>
          <ac:picMkLst>
            <pc:docMk/>
            <pc:sldMk cId="315503713" sldId="521"/>
            <ac:picMk id="5" creationId="{420ECBF4-21F3-A06A-FAEF-DFFC663FD56F}"/>
          </ac:picMkLst>
        </pc:picChg>
        <pc:picChg chg="del">
          <ac:chgData name="Lea Fabritius" userId="555fb940-219a-47e9-940b-49d5f0d511dc" providerId="ADAL" clId="{04F909CD-867F-40AC-9D6E-1D81AD456C1E}" dt="2026-02-23T16:34:45.600" v="644" actId="478"/>
          <ac:picMkLst>
            <pc:docMk/>
            <pc:sldMk cId="315503713" sldId="521"/>
            <ac:picMk id="7" creationId="{3D1D2D64-A075-4369-9B1A-34CA3FD577D3}"/>
          </ac:picMkLst>
        </pc:picChg>
        <pc:picChg chg="add mod">
          <ac:chgData name="Lea Fabritius" userId="555fb940-219a-47e9-940b-49d5f0d511dc" providerId="ADAL" clId="{04F909CD-867F-40AC-9D6E-1D81AD456C1E}" dt="2026-02-23T16:35:00.866" v="647" actId="1076"/>
          <ac:picMkLst>
            <pc:docMk/>
            <pc:sldMk cId="315503713" sldId="521"/>
            <ac:picMk id="8" creationId="{6411DF00-A60A-255D-888C-20DCD66468DC}"/>
          </ac:picMkLst>
        </pc:picChg>
        <pc:picChg chg="del">
          <ac:chgData name="Lea Fabritius" userId="555fb940-219a-47e9-940b-49d5f0d511dc" providerId="ADAL" clId="{04F909CD-867F-40AC-9D6E-1D81AD456C1E}" dt="2026-02-23T16:34:14.326" v="642" actId="478"/>
          <ac:picMkLst>
            <pc:docMk/>
            <pc:sldMk cId="315503713" sldId="521"/>
            <ac:picMk id="9" creationId="{D934F959-C52F-4949-8B35-E631F87E8669}"/>
          </ac:picMkLst>
        </pc:picChg>
        <pc:picChg chg="add mod">
          <ac:chgData name="Lea Fabritius" userId="555fb940-219a-47e9-940b-49d5f0d511dc" providerId="ADAL" clId="{04F909CD-867F-40AC-9D6E-1D81AD456C1E}" dt="2026-02-23T16:34:54.343" v="646" actId="1076"/>
          <ac:picMkLst>
            <pc:docMk/>
            <pc:sldMk cId="315503713" sldId="521"/>
            <ac:picMk id="11" creationId="{123B1970-CBAD-2D54-3A36-817290109ACD}"/>
          </ac:picMkLst>
        </pc:picChg>
      </pc:sldChg>
      <pc:sldChg chg="addSp delSp modSp mod delAnim">
        <pc:chgData name="Lea Fabritius" userId="555fb940-219a-47e9-940b-49d5f0d511dc" providerId="ADAL" clId="{04F909CD-867F-40AC-9D6E-1D81AD456C1E}" dt="2026-02-24T08:51:11.467" v="731" actId="1076"/>
        <pc:sldMkLst>
          <pc:docMk/>
          <pc:sldMk cId="3288152460" sldId="522"/>
        </pc:sldMkLst>
        <pc:spChg chg="mod ord">
          <ac:chgData name="Lea Fabritius" userId="555fb940-219a-47e9-940b-49d5f0d511dc" providerId="ADAL" clId="{04F909CD-867F-40AC-9D6E-1D81AD456C1E}" dt="2026-02-24T08:51:03.833" v="730" actId="1076"/>
          <ac:spMkLst>
            <pc:docMk/>
            <pc:sldMk cId="3288152460" sldId="522"/>
            <ac:spMk id="3" creationId="{58828C5B-4D97-A33F-0CBF-ACD1B62434EB}"/>
          </ac:spMkLst>
        </pc:spChg>
        <pc:spChg chg="mod ord">
          <ac:chgData name="Lea Fabritius" userId="555fb940-219a-47e9-940b-49d5f0d511dc" providerId="ADAL" clId="{04F909CD-867F-40AC-9D6E-1D81AD456C1E}" dt="2026-02-24T08:51:11.467" v="731" actId="1076"/>
          <ac:spMkLst>
            <pc:docMk/>
            <pc:sldMk cId="3288152460" sldId="522"/>
            <ac:spMk id="7" creationId="{6BD87637-39BC-9391-8F33-FB0D8125FE8F}"/>
          </ac:spMkLst>
        </pc:spChg>
        <pc:picChg chg="del">
          <ac:chgData name="Lea Fabritius" userId="555fb940-219a-47e9-940b-49d5f0d511dc" providerId="ADAL" clId="{04F909CD-867F-40AC-9D6E-1D81AD456C1E}" dt="2026-02-24T08:47:50.662" v="719" actId="478"/>
          <ac:picMkLst>
            <pc:docMk/>
            <pc:sldMk cId="3288152460" sldId="522"/>
            <ac:picMk id="2" creationId="{A03E7EED-0521-47DB-0ADE-2D593CEC1B94}"/>
          </ac:picMkLst>
        </pc:picChg>
        <pc:picChg chg="del mod">
          <ac:chgData name="Lea Fabritius" userId="555fb940-219a-47e9-940b-49d5f0d511dc" providerId="ADAL" clId="{04F909CD-867F-40AC-9D6E-1D81AD456C1E}" dt="2026-02-24T08:50:26.039" v="725" actId="478"/>
          <ac:picMkLst>
            <pc:docMk/>
            <pc:sldMk cId="3288152460" sldId="522"/>
            <ac:picMk id="4" creationId="{32A79E14-8E2B-3DB6-88BA-C4BC8EAD7143}"/>
          </ac:picMkLst>
        </pc:picChg>
        <pc:picChg chg="del">
          <ac:chgData name="Lea Fabritius" userId="555fb940-219a-47e9-940b-49d5f0d511dc" providerId="ADAL" clId="{04F909CD-867F-40AC-9D6E-1D81AD456C1E}" dt="2026-02-24T08:43:31.265" v="656" actId="478"/>
          <ac:picMkLst>
            <pc:docMk/>
            <pc:sldMk cId="3288152460" sldId="522"/>
            <ac:picMk id="6" creationId="{517CA416-928C-436D-89CB-350D6CCAE7F0}"/>
          </ac:picMkLst>
        </pc:picChg>
        <pc:picChg chg="add del mod">
          <ac:chgData name="Lea Fabritius" userId="555fb940-219a-47e9-940b-49d5f0d511dc" providerId="ADAL" clId="{04F909CD-867F-40AC-9D6E-1D81AD456C1E}" dt="2026-02-24T08:42:50.983" v="652" actId="478"/>
          <ac:picMkLst>
            <pc:docMk/>
            <pc:sldMk cId="3288152460" sldId="522"/>
            <ac:picMk id="9" creationId="{D41234BA-3353-74C3-82A6-D0070028A4C5}"/>
          </ac:picMkLst>
        </pc:picChg>
        <pc:picChg chg="add mod">
          <ac:chgData name="Lea Fabritius" userId="555fb940-219a-47e9-940b-49d5f0d511dc" providerId="ADAL" clId="{04F909CD-867F-40AC-9D6E-1D81AD456C1E}" dt="2026-02-24T08:43:50.470" v="718" actId="1076"/>
          <ac:picMkLst>
            <pc:docMk/>
            <pc:sldMk cId="3288152460" sldId="522"/>
            <ac:picMk id="12" creationId="{F8620A47-6D19-023A-CA5C-4966EFC4FF43}"/>
          </ac:picMkLst>
        </pc:picChg>
        <pc:picChg chg="add mod">
          <ac:chgData name="Lea Fabritius" userId="555fb940-219a-47e9-940b-49d5f0d511dc" providerId="ADAL" clId="{04F909CD-867F-40AC-9D6E-1D81AD456C1E}" dt="2026-02-24T08:47:56.335" v="721" actId="1076"/>
          <ac:picMkLst>
            <pc:docMk/>
            <pc:sldMk cId="3288152460" sldId="522"/>
            <ac:picMk id="14" creationId="{FF80C896-7E38-5B50-C868-C930CA3D2BE9}"/>
          </ac:picMkLst>
        </pc:picChg>
        <pc:picChg chg="add mod">
          <ac:chgData name="Lea Fabritius" userId="555fb940-219a-47e9-940b-49d5f0d511dc" providerId="ADAL" clId="{04F909CD-867F-40AC-9D6E-1D81AD456C1E}" dt="2026-02-24T08:49:48.772" v="723" actId="1076"/>
          <ac:picMkLst>
            <pc:docMk/>
            <pc:sldMk cId="3288152460" sldId="522"/>
            <ac:picMk id="16" creationId="{41519614-2A83-9A85-3995-AB7D35FDE2FD}"/>
          </ac:picMkLst>
        </pc:picChg>
        <pc:picChg chg="add mod">
          <ac:chgData name="Lea Fabritius" userId="555fb940-219a-47e9-940b-49d5f0d511dc" providerId="ADAL" clId="{04F909CD-867F-40AC-9D6E-1D81AD456C1E}" dt="2026-02-24T08:50:34.261" v="727" actId="1076"/>
          <ac:picMkLst>
            <pc:docMk/>
            <pc:sldMk cId="3288152460" sldId="522"/>
            <ac:picMk id="18" creationId="{FDEB8BAA-F947-8CFB-4C1B-568E887630C5}"/>
          </ac:picMkLst>
        </pc:picChg>
      </pc:sldChg>
      <pc:sldChg chg="addSp delSp modSp mod">
        <pc:chgData name="Lea Fabritius" userId="555fb940-219a-47e9-940b-49d5f0d511dc" providerId="ADAL" clId="{04F909CD-867F-40AC-9D6E-1D81AD456C1E}" dt="2026-02-24T11:36:37.717" v="1626" actId="1036"/>
        <pc:sldMkLst>
          <pc:docMk/>
          <pc:sldMk cId="3013695727" sldId="523"/>
        </pc:sldMkLst>
        <pc:grpChg chg="add mod">
          <ac:chgData name="Lea Fabritius" userId="555fb940-219a-47e9-940b-49d5f0d511dc" providerId="ADAL" clId="{04F909CD-867F-40AC-9D6E-1D81AD456C1E}" dt="2026-02-24T11:36:13.764" v="1581" actId="1076"/>
          <ac:grpSpMkLst>
            <pc:docMk/>
            <pc:sldMk cId="3013695727" sldId="523"/>
            <ac:grpSpMk id="8" creationId="{8162FC80-A942-CCC9-DB3E-697415CF4F5B}"/>
          </ac:grpSpMkLst>
        </pc:grpChg>
        <pc:picChg chg="add del">
          <ac:chgData name="Lea Fabritius" userId="555fb940-219a-47e9-940b-49d5f0d511dc" providerId="ADAL" clId="{04F909CD-867F-40AC-9D6E-1D81AD456C1E}" dt="2026-02-24T09:00:21.889" v="737" actId="478"/>
          <ac:picMkLst>
            <pc:docMk/>
            <pc:sldMk cId="3013695727" sldId="523"/>
            <ac:picMk id="3" creationId="{6B0E613F-9BDF-4CAD-B31F-5E20DC529956}"/>
          </ac:picMkLst>
        </pc:picChg>
        <pc:picChg chg="add mod">
          <ac:chgData name="Lea Fabritius" userId="555fb940-219a-47e9-940b-49d5f0d511dc" providerId="ADAL" clId="{04F909CD-867F-40AC-9D6E-1D81AD456C1E}" dt="2026-02-24T11:36:07.452" v="1580" actId="164"/>
          <ac:picMkLst>
            <pc:docMk/>
            <pc:sldMk cId="3013695727" sldId="523"/>
            <ac:picMk id="4" creationId="{0A084B53-2B6D-25C9-C42C-7815CFB7ABA1}"/>
          </ac:picMkLst>
        </pc:picChg>
        <pc:picChg chg="add del">
          <ac:chgData name="Lea Fabritius" userId="555fb940-219a-47e9-940b-49d5f0d511dc" providerId="ADAL" clId="{04F909CD-867F-40AC-9D6E-1D81AD456C1E}" dt="2026-02-24T09:00:14.616" v="734" actId="22"/>
          <ac:picMkLst>
            <pc:docMk/>
            <pc:sldMk cId="3013695727" sldId="523"/>
            <ac:picMk id="5" creationId="{A830B183-2DC0-EAE8-EC92-2CE323B84ADC}"/>
          </ac:picMkLst>
        </pc:picChg>
        <pc:picChg chg="add mod">
          <ac:chgData name="Lea Fabritius" userId="555fb940-219a-47e9-940b-49d5f0d511dc" providerId="ADAL" clId="{04F909CD-867F-40AC-9D6E-1D81AD456C1E}" dt="2026-02-24T11:36:07.452" v="1580" actId="164"/>
          <ac:picMkLst>
            <pc:docMk/>
            <pc:sldMk cId="3013695727" sldId="523"/>
            <ac:picMk id="6" creationId="{504D9CDA-1885-C76B-6ACE-7304CA728D97}"/>
          </ac:picMkLst>
        </pc:picChg>
        <pc:picChg chg="add del mod modCrop">
          <ac:chgData name="Lea Fabritius" userId="555fb940-219a-47e9-940b-49d5f0d511dc" providerId="ADAL" clId="{04F909CD-867F-40AC-9D6E-1D81AD456C1E}" dt="2026-02-24T11:36:30.914" v="1582" actId="478"/>
          <ac:picMkLst>
            <pc:docMk/>
            <pc:sldMk cId="3013695727" sldId="523"/>
            <ac:picMk id="7" creationId="{8AF911A3-101D-957E-DE2B-96633BA89884}"/>
          </ac:picMkLst>
        </pc:picChg>
        <pc:picChg chg="add mod">
          <ac:chgData name="Lea Fabritius" userId="555fb940-219a-47e9-940b-49d5f0d511dc" providerId="ADAL" clId="{04F909CD-867F-40AC-9D6E-1D81AD456C1E}" dt="2026-02-24T11:36:37.717" v="1626" actId="1036"/>
          <ac:picMkLst>
            <pc:docMk/>
            <pc:sldMk cId="3013695727" sldId="523"/>
            <ac:picMk id="10" creationId="{D632BB9C-84F6-BBCA-FB90-765C7895D16F}"/>
          </ac:picMkLst>
        </pc:picChg>
      </pc:sldChg>
      <pc:sldChg chg="addSp delSp modSp mod">
        <pc:chgData name="Lea Fabritius" userId="555fb940-219a-47e9-940b-49d5f0d511dc" providerId="ADAL" clId="{04F909CD-867F-40AC-9D6E-1D81AD456C1E}" dt="2026-02-23T13:38:27.950" v="271" actId="1076"/>
        <pc:sldMkLst>
          <pc:docMk/>
          <pc:sldMk cId="2469517284" sldId="572"/>
        </pc:sldMkLst>
        <pc:spChg chg="mod">
          <ac:chgData name="Lea Fabritius" userId="555fb940-219a-47e9-940b-49d5f0d511dc" providerId="ADAL" clId="{04F909CD-867F-40AC-9D6E-1D81AD456C1E}" dt="2026-02-23T13:37:57.070" v="270" actId="1036"/>
          <ac:spMkLst>
            <pc:docMk/>
            <pc:sldMk cId="2469517284" sldId="572"/>
            <ac:spMk id="8" creationId="{8F2DE00B-1032-D4F2-AB11-C3B29C938EC4}"/>
          </ac:spMkLst>
        </pc:spChg>
        <pc:spChg chg="mod">
          <ac:chgData name="Lea Fabritius" userId="555fb940-219a-47e9-940b-49d5f0d511dc" providerId="ADAL" clId="{04F909CD-867F-40AC-9D6E-1D81AD456C1E}" dt="2026-02-23T13:38:27.950" v="271" actId="1076"/>
          <ac:spMkLst>
            <pc:docMk/>
            <pc:sldMk cId="2469517284" sldId="572"/>
            <ac:spMk id="9" creationId="{F4583C21-FDD5-58E8-5DE1-DCDD599FAA85}"/>
          </ac:spMkLst>
        </pc:spChg>
        <pc:spChg chg="mod">
          <ac:chgData name="Lea Fabritius" userId="555fb940-219a-47e9-940b-49d5f0d511dc" providerId="ADAL" clId="{04F909CD-867F-40AC-9D6E-1D81AD456C1E}" dt="2026-02-23T13:37:18.857" v="223" actId="1036"/>
          <ac:spMkLst>
            <pc:docMk/>
            <pc:sldMk cId="2469517284" sldId="572"/>
            <ac:spMk id="12" creationId="{C8885FC5-C2CE-5A7F-A795-66886577ACC8}"/>
          </ac:spMkLst>
        </pc:spChg>
        <pc:picChg chg="del">
          <ac:chgData name="Lea Fabritius" userId="555fb940-219a-47e9-940b-49d5f0d511dc" providerId="ADAL" clId="{04F909CD-867F-40AC-9D6E-1D81AD456C1E}" dt="2026-02-23T13:33:43.655" v="182" actId="478"/>
          <ac:picMkLst>
            <pc:docMk/>
            <pc:sldMk cId="2469517284" sldId="572"/>
            <ac:picMk id="4" creationId="{F577387B-7A4F-E1E9-84EE-6A9F7A1D77A3}"/>
          </ac:picMkLst>
        </pc:picChg>
        <pc:picChg chg="add mod">
          <ac:chgData name="Lea Fabritius" userId="555fb940-219a-47e9-940b-49d5f0d511dc" providerId="ADAL" clId="{04F909CD-867F-40AC-9D6E-1D81AD456C1E}" dt="2026-02-23T13:33:48.142" v="183" actId="1076"/>
          <ac:picMkLst>
            <pc:docMk/>
            <pc:sldMk cId="2469517284" sldId="572"/>
            <ac:picMk id="5" creationId="{C146E150-F8D7-0259-4932-43DBFEBA8D02}"/>
          </ac:picMkLst>
        </pc:picChg>
        <pc:picChg chg="del">
          <ac:chgData name="Lea Fabritius" userId="555fb940-219a-47e9-940b-49d5f0d511dc" providerId="ADAL" clId="{04F909CD-867F-40AC-9D6E-1D81AD456C1E}" dt="2026-02-23T13:36:58.358" v="193" actId="478"/>
          <ac:picMkLst>
            <pc:docMk/>
            <pc:sldMk cId="2469517284" sldId="572"/>
            <ac:picMk id="7" creationId="{85A086E6-8B08-E339-E754-8858811ED076}"/>
          </ac:picMkLst>
        </pc:picChg>
        <pc:picChg chg="add mod ord">
          <ac:chgData name="Lea Fabritius" userId="555fb940-219a-47e9-940b-49d5f0d511dc" providerId="ADAL" clId="{04F909CD-867F-40AC-9D6E-1D81AD456C1E}" dt="2026-02-23T13:37:09.328" v="208" actId="167"/>
          <ac:picMkLst>
            <pc:docMk/>
            <pc:sldMk cId="2469517284" sldId="572"/>
            <ac:picMk id="10" creationId="{DE5B9E68-CE8F-F822-3C87-FDD99DD44906}"/>
          </ac:picMkLst>
        </pc:picChg>
      </pc:sldChg>
      <pc:sldChg chg="addSp delSp modSp mod addAnim delAnim">
        <pc:chgData name="Lea Fabritius" userId="555fb940-219a-47e9-940b-49d5f0d511dc" providerId="ADAL" clId="{04F909CD-867F-40AC-9D6E-1D81AD456C1E}" dt="2026-02-23T13:49:04.575" v="442" actId="1036"/>
        <pc:sldMkLst>
          <pc:docMk/>
          <pc:sldMk cId="911630643" sldId="573"/>
        </pc:sldMkLst>
        <pc:spChg chg="del mod">
          <ac:chgData name="Lea Fabritius" userId="555fb940-219a-47e9-940b-49d5f0d511dc" providerId="ADAL" clId="{04F909CD-867F-40AC-9D6E-1D81AD456C1E}" dt="2026-02-23T13:47:06.495" v="330" actId="478"/>
          <ac:spMkLst>
            <pc:docMk/>
            <pc:sldMk cId="911630643" sldId="573"/>
            <ac:spMk id="4" creationId="{A01824C1-4331-0521-7812-F85BE566E0D1}"/>
          </ac:spMkLst>
        </pc:spChg>
        <pc:spChg chg="del ord">
          <ac:chgData name="Lea Fabritius" userId="555fb940-219a-47e9-940b-49d5f0d511dc" providerId="ADAL" clId="{04F909CD-867F-40AC-9D6E-1D81AD456C1E}" dt="2026-02-23T13:46:35.029" v="324" actId="478"/>
          <ac:spMkLst>
            <pc:docMk/>
            <pc:sldMk cId="911630643" sldId="573"/>
            <ac:spMk id="9" creationId="{37BD5AFD-4538-3A9A-1FE6-3AE8EAB57408}"/>
          </ac:spMkLst>
        </pc:spChg>
        <pc:spChg chg="mod">
          <ac:chgData name="Lea Fabritius" userId="555fb940-219a-47e9-940b-49d5f0d511dc" providerId="ADAL" clId="{04F909CD-867F-40AC-9D6E-1D81AD456C1E}" dt="2026-02-23T13:48:59.380" v="426" actId="1076"/>
          <ac:spMkLst>
            <pc:docMk/>
            <pc:sldMk cId="911630643" sldId="573"/>
            <ac:spMk id="11" creationId="{62FABA43-25B0-0F2B-7937-9AD9992FA30E}"/>
          </ac:spMkLst>
        </pc:spChg>
        <pc:spChg chg="mod">
          <ac:chgData name="Lea Fabritius" userId="555fb940-219a-47e9-940b-49d5f0d511dc" providerId="ADAL" clId="{04F909CD-867F-40AC-9D6E-1D81AD456C1E}" dt="2026-02-23T13:48:08.849" v="403" actId="1037"/>
          <ac:spMkLst>
            <pc:docMk/>
            <pc:sldMk cId="911630643" sldId="573"/>
            <ac:spMk id="12" creationId="{FEDC7DF8-1F31-3100-EC01-3F7F39ABBDF6}"/>
          </ac:spMkLst>
        </pc:spChg>
        <pc:spChg chg="mod">
          <ac:chgData name="Lea Fabritius" userId="555fb940-219a-47e9-940b-49d5f0d511dc" providerId="ADAL" clId="{04F909CD-867F-40AC-9D6E-1D81AD456C1E}" dt="2026-02-23T13:48:30.859" v="425" actId="14100"/>
          <ac:spMkLst>
            <pc:docMk/>
            <pc:sldMk cId="911630643" sldId="573"/>
            <ac:spMk id="13" creationId="{90B2707D-1930-3A5E-B48F-FF59D9C70738}"/>
          </ac:spMkLst>
        </pc:spChg>
        <pc:picChg chg="add del mod">
          <ac:chgData name="Lea Fabritius" userId="555fb940-219a-47e9-940b-49d5f0d511dc" providerId="ADAL" clId="{04F909CD-867F-40AC-9D6E-1D81AD456C1E}" dt="2026-02-23T13:42:23.961" v="301" actId="21"/>
          <ac:picMkLst>
            <pc:docMk/>
            <pc:sldMk cId="911630643" sldId="573"/>
            <ac:picMk id="6" creationId="{A739E3F9-B098-7F63-147D-38F006FAEFC7}"/>
          </ac:picMkLst>
        </pc:picChg>
        <pc:picChg chg="del">
          <ac:chgData name="Lea Fabritius" userId="555fb940-219a-47e9-940b-49d5f0d511dc" providerId="ADAL" clId="{04F909CD-867F-40AC-9D6E-1D81AD456C1E}" dt="2026-02-23T13:42:38.716" v="306" actId="478"/>
          <ac:picMkLst>
            <pc:docMk/>
            <pc:sldMk cId="911630643" sldId="573"/>
            <ac:picMk id="8" creationId="{5CAE93D0-2933-CBB7-51C4-437517062338}"/>
          </ac:picMkLst>
        </pc:picChg>
        <pc:picChg chg="add mod ord modCrop">
          <ac:chgData name="Lea Fabritius" userId="555fb940-219a-47e9-940b-49d5f0d511dc" providerId="ADAL" clId="{04F909CD-867F-40AC-9D6E-1D81AD456C1E}" dt="2026-02-23T13:47:33.553" v="334" actId="14100"/>
          <ac:picMkLst>
            <pc:docMk/>
            <pc:sldMk cId="911630643" sldId="573"/>
            <ac:picMk id="10" creationId="{A739E3F9-B098-7F63-147D-38F006FAEFC7}"/>
          </ac:picMkLst>
        </pc:picChg>
        <pc:picChg chg="add mod ord modCrop">
          <ac:chgData name="Lea Fabritius" userId="555fb940-219a-47e9-940b-49d5f0d511dc" providerId="ADAL" clId="{04F909CD-867F-40AC-9D6E-1D81AD456C1E}" dt="2026-02-23T13:45:31.972" v="323" actId="14100"/>
          <ac:picMkLst>
            <pc:docMk/>
            <pc:sldMk cId="911630643" sldId="573"/>
            <ac:picMk id="14" creationId="{185D6C34-CA13-BDBE-1D02-42605749B31A}"/>
          </ac:picMkLst>
        </pc:picChg>
        <pc:picChg chg="add del">
          <ac:chgData name="Lea Fabritius" userId="555fb940-219a-47e9-940b-49d5f0d511dc" providerId="ADAL" clId="{04F909CD-867F-40AC-9D6E-1D81AD456C1E}" dt="2026-02-23T13:42:36.213" v="304" actId="478"/>
          <ac:picMkLst>
            <pc:docMk/>
            <pc:sldMk cId="911630643" sldId="573"/>
            <ac:picMk id="15" creationId="{E0A145A4-B8B0-37CA-BBA1-34848FFC51E4}"/>
          </ac:picMkLst>
        </pc:picChg>
        <pc:cxnChg chg="mod">
          <ac:chgData name="Lea Fabritius" userId="555fb940-219a-47e9-940b-49d5f0d511dc" providerId="ADAL" clId="{04F909CD-867F-40AC-9D6E-1D81AD456C1E}" dt="2026-02-23T13:49:04.575" v="442" actId="1036"/>
          <ac:cxnSpMkLst>
            <pc:docMk/>
            <pc:sldMk cId="911630643" sldId="573"/>
            <ac:cxnSpMk id="3" creationId="{E536F51D-6CDB-7969-63B8-9DDAB57625F4}"/>
          </ac:cxnSpMkLst>
        </pc:cxnChg>
        <pc:cxnChg chg="mod">
          <ac:chgData name="Lea Fabritius" userId="555fb940-219a-47e9-940b-49d5f0d511dc" providerId="ADAL" clId="{04F909CD-867F-40AC-9D6E-1D81AD456C1E}" dt="2026-02-23T13:48:21.501" v="413" actId="1038"/>
          <ac:cxnSpMkLst>
            <pc:docMk/>
            <pc:sldMk cId="911630643" sldId="573"/>
            <ac:cxnSpMk id="7" creationId="{79E803AC-88A5-82CD-B125-C57962344091}"/>
          </ac:cxnSpMkLst>
        </pc:cxnChg>
      </pc:sldChg>
      <pc:sldChg chg="addSp delSp modSp mod">
        <pc:chgData name="Lea Fabritius" userId="555fb940-219a-47e9-940b-49d5f0d511dc" providerId="ADAL" clId="{04F909CD-867F-40AC-9D6E-1D81AD456C1E}" dt="2026-02-23T13:51:54.138" v="466" actId="1076"/>
        <pc:sldMkLst>
          <pc:docMk/>
          <pc:sldMk cId="3639726406" sldId="575"/>
        </pc:sldMkLst>
        <pc:picChg chg="add del">
          <ac:chgData name="Lea Fabritius" userId="555fb940-219a-47e9-940b-49d5f0d511dc" providerId="ADAL" clId="{04F909CD-867F-40AC-9D6E-1D81AD456C1E}" dt="2026-02-23T13:51:42.256" v="462" actId="478"/>
          <ac:picMkLst>
            <pc:docMk/>
            <pc:sldMk cId="3639726406" sldId="575"/>
            <ac:picMk id="3" creationId="{AAEAC383-A96B-18CA-0BED-DAA0D548CEA9}"/>
          </ac:picMkLst>
        </pc:picChg>
        <pc:picChg chg="add del mod">
          <ac:chgData name="Lea Fabritius" userId="555fb940-219a-47e9-940b-49d5f0d511dc" providerId="ADAL" clId="{04F909CD-867F-40AC-9D6E-1D81AD456C1E}" dt="2026-02-23T13:50:41.271" v="448" actId="22"/>
          <ac:picMkLst>
            <pc:docMk/>
            <pc:sldMk cId="3639726406" sldId="575"/>
            <ac:picMk id="7" creationId="{B766C154-4806-8077-2146-AC8982278C4D}"/>
          </ac:picMkLst>
        </pc:picChg>
        <pc:picChg chg="add del mod">
          <ac:chgData name="Lea Fabritius" userId="555fb940-219a-47e9-940b-49d5f0d511dc" providerId="ADAL" clId="{04F909CD-867F-40AC-9D6E-1D81AD456C1E}" dt="2026-02-23T13:51:54.138" v="466" actId="1076"/>
          <ac:picMkLst>
            <pc:docMk/>
            <pc:sldMk cId="3639726406" sldId="575"/>
            <ac:picMk id="9" creationId="{A9C148A4-3FA4-2AF5-FD33-A67010BEC4EF}"/>
          </ac:picMkLst>
        </pc:picChg>
      </pc:sldChg>
      <pc:sldChg chg="addSp delSp modSp mod">
        <pc:chgData name="Lea Fabritius" userId="555fb940-219a-47e9-940b-49d5f0d511dc" providerId="ADAL" clId="{04F909CD-867F-40AC-9D6E-1D81AD456C1E}" dt="2026-02-24T09:21:54.907" v="935" actId="478"/>
        <pc:sldMkLst>
          <pc:docMk/>
          <pc:sldMk cId="795965783" sldId="576"/>
        </pc:sldMkLst>
        <pc:picChg chg="add del mod">
          <ac:chgData name="Lea Fabritius" userId="555fb940-219a-47e9-940b-49d5f0d511dc" providerId="ADAL" clId="{04F909CD-867F-40AC-9D6E-1D81AD456C1E}" dt="2026-02-24T09:21:54.907" v="935" actId="478"/>
          <ac:picMkLst>
            <pc:docMk/>
            <pc:sldMk cId="795965783" sldId="576"/>
            <ac:picMk id="4" creationId="{69A792A5-E915-69C6-DF61-C44FBD0F441F}"/>
          </ac:picMkLst>
        </pc:picChg>
      </pc:sldChg>
      <pc:sldChg chg="addSp delSp modSp mod addAnim delAnim">
        <pc:chgData name="Lea Fabritius" userId="555fb940-219a-47e9-940b-49d5f0d511dc" providerId="ADAL" clId="{04F909CD-867F-40AC-9D6E-1D81AD456C1E}" dt="2026-02-24T10:33:47.079" v="1546" actId="1036"/>
        <pc:sldMkLst>
          <pc:docMk/>
          <pc:sldMk cId="1235432240" sldId="578"/>
        </pc:sldMkLst>
        <pc:picChg chg="del">
          <ac:chgData name="Lea Fabritius" userId="555fb940-219a-47e9-940b-49d5f0d511dc" providerId="ADAL" clId="{04F909CD-867F-40AC-9D6E-1D81AD456C1E}" dt="2026-02-23T14:33:36.874" v="474" actId="478"/>
          <ac:picMkLst>
            <pc:docMk/>
            <pc:sldMk cId="1235432240" sldId="578"/>
            <ac:picMk id="4" creationId="{A432CE73-F47B-292D-3953-B2CDC0FB17EE}"/>
          </ac:picMkLst>
        </pc:picChg>
        <pc:picChg chg="add mod">
          <ac:chgData name="Lea Fabritius" userId="555fb940-219a-47e9-940b-49d5f0d511dc" providerId="ADAL" clId="{04F909CD-867F-40AC-9D6E-1D81AD456C1E}" dt="2026-02-24T10:33:47.079" v="1546" actId="1036"/>
          <ac:picMkLst>
            <pc:docMk/>
            <pc:sldMk cId="1235432240" sldId="578"/>
            <ac:picMk id="6" creationId="{90485D5B-75E4-77F1-4B22-0E19C68BD296}"/>
          </ac:picMkLst>
        </pc:picChg>
        <pc:picChg chg="add del mod">
          <ac:chgData name="Lea Fabritius" userId="555fb940-219a-47e9-940b-49d5f0d511dc" providerId="ADAL" clId="{04F909CD-867F-40AC-9D6E-1D81AD456C1E}" dt="2026-02-23T14:43:09.612" v="486" actId="22"/>
          <ac:picMkLst>
            <pc:docMk/>
            <pc:sldMk cId="1235432240" sldId="578"/>
            <ac:picMk id="8" creationId="{85AC07E7-C620-F55B-F1A0-8DD4440B8422}"/>
          </ac:picMkLst>
        </pc:picChg>
        <pc:picChg chg="add del mod">
          <ac:chgData name="Lea Fabritius" userId="555fb940-219a-47e9-940b-49d5f0d511dc" providerId="ADAL" clId="{04F909CD-867F-40AC-9D6E-1D81AD456C1E}" dt="2026-02-23T14:43:22.388" v="491" actId="478"/>
          <ac:picMkLst>
            <pc:docMk/>
            <pc:sldMk cId="1235432240" sldId="578"/>
            <ac:picMk id="10" creationId="{2183DBC6-E1F6-E69D-C303-1E803EF04961}"/>
          </ac:picMkLst>
        </pc:picChg>
        <pc:picChg chg="add del mod">
          <ac:chgData name="Lea Fabritius" userId="555fb940-219a-47e9-940b-49d5f0d511dc" providerId="ADAL" clId="{04F909CD-867F-40AC-9D6E-1D81AD456C1E}" dt="2026-02-23T14:44:17.430" v="495" actId="478"/>
          <ac:picMkLst>
            <pc:docMk/>
            <pc:sldMk cId="1235432240" sldId="578"/>
            <ac:picMk id="13" creationId="{3718A9FE-E7D1-9719-6E40-9446026D0FC1}"/>
          </ac:picMkLst>
        </pc:picChg>
        <pc:picChg chg="add del">
          <ac:chgData name="Lea Fabritius" userId="555fb940-219a-47e9-940b-49d5f0d511dc" providerId="ADAL" clId="{04F909CD-867F-40AC-9D6E-1D81AD456C1E}" dt="2026-02-23T14:44:44.876" v="524" actId="478"/>
          <ac:picMkLst>
            <pc:docMk/>
            <pc:sldMk cId="1235432240" sldId="578"/>
            <ac:picMk id="14" creationId="{D6680709-5B1E-8E1F-7CD1-280913D5A351}"/>
          </ac:picMkLst>
        </pc:picChg>
        <pc:picChg chg="add mod">
          <ac:chgData name="Lea Fabritius" userId="555fb940-219a-47e9-940b-49d5f0d511dc" providerId="ADAL" clId="{04F909CD-867F-40AC-9D6E-1D81AD456C1E}" dt="2026-02-23T14:44:48.021" v="525" actId="1076"/>
          <ac:picMkLst>
            <pc:docMk/>
            <pc:sldMk cId="1235432240" sldId="578"/>
            <ac:picMk id="16" creationId="{8FBB5CE1-C0B3-51D7-F3A0-6462B93D6D64}"/>
          </ac:picMkLst>
        </pc:picChg>
      </pc:sldChg>
      <pc:sldChg chg="addSp delSp modSp mod">
        <pc:chgData name="Lea Fabritius" userId="555fb940-219a-47e9-940b-49d5f0d511dc" providerId="ADAL" clId="{04F909CD-867F-40AC-9D6E-1D81AD456C1E}" dt="2026-02-23T14:54:00.486" v="587" actId="1076"/>
        <pc:sldMkLst>
          <pc:docMk/>
          <pc:sldMk cId="2460802729" sldId="579"/>
        </pc:sldMkLst>
        <pc:picChg chg="del mod">
          <ac:chgData name="Lea Fabritius" userId="555fb940-219a-47e9-940b-49d5f0d511dc" providerId="ADAL" clId="{04F909CD-867F-40AC-9D6E-1D81AD456C1E}" dt="2026-02-23T14:53:54.055" v="586" actId="478"/>
          <ac:picMkLst>
            <pc:docMk/>
            <pc:sldMk cId="2460802729" sldId="579"/>
            <ac:picMk id="3" creationId="{CBA35112-4C67-4670-0E8A-56BCC025139F}"/>
          </ac:picMkLst>
        </pc:picChg>
        <pc:picChg chg="add mod">
          <ac:chgData name="Lea Fabritius" userId="555fb940-219a-47e9-940b-49d5f0d511dc" providerId="ADAL" clId="{04F909CD-867F-40AC-9D6E-1D81AD456C1E}" dt="2026-02-23T14:48:12.878" v="574" actId="1035"/>
          <ac:picMkLst>
            <pc:docMk/>
            <pc:sldMk cId="2460802729" sldId="579"/>
            <ac:picMk id="6" creationId="{EFC6E458-A33A-8AF2-2D8E-28BB51F8BC76}"/>
          </ac:picMkLst>
        </pc:picChg>
        <pc:picChg chg="add del mod">
          <ac:chgData name="Lea Fabritius" userId="555fb940-219a-47e9-940b-49d5f0d511dc" providerId="ADAL" clId="{04F909CD-867F-40AC-9D6E-1D81AD456C1E}" dt="2026-02-23T14:52:35.419" v="579" actId="478"/>
          <ac:picMkLst>
            <pc:docMk/>
            <pc:sldMk cId="2460802729" sldId="579"/>
            <ac:picMk id="8" creationId="{27E5AFCA-F08C-216C-73D9-821F4480E311}"/>
          </ac:picMkLst>
        </pc:picChg>
        <pc:picChg chg="add mod">
          <ac:chgData name="Lea Fabritius" userId="555fb940-219a-47e9-940b-49d5f0d511dc" providerId="ADAL" clId="{04F909CD-867F-40AC-9D6E-1D81AD456C1E}" dt="2026-02-23T14:53:14.887" v="583" actId="1076"/>
          <ac:picMkLst>
            <pc:docMk/>
            <pc:sldMk cId="2460802729" sldId="579"/>
            <ac:picMk id="10" creationId="{24416D78-2688-D7B6-F44D-A36F2CA18C54}"/>
          </ac:picMkLst>
        </pc:picChg>
        <pc:picChg chg="add mod">
          <ac:chgData name="Lea Fabritius" userId="555fb940-219a-47e9-940b-49d5f0d511dc" providerId="ADAL" clId="{04F909CD-867F-40AC-9D6E-1D81AD456C1E}" dt="2026-02-23T14:54:00.486" v="587" actId="1076"/>
          <ac:picMkLst>
            <pc:docMk/>
            <pc:sldMk cId="2460802729" sldId="579"/>
            <ac:picMk id="13" creationId="{98D5098E-4D03-D5BE-B93F-992FFA102073}"/>
          </ac:picMkLst>
        </pc:picChg>
        <pc:picChg chg="del mod">
          <ac:chgData name="Lea Fabritius" userId="555fb940-219a-47e9-940b-49d5f0d511dc" providerId="ADAL" clId="{04F909CD-867F-40AC-9D6E-1D81AD456C1E}" dt="2026-02-23T14:53:09.469" v="582" actId="478"/>
          <ac:picMkLst>
            <pc:docMk/>
            <pc:sldMk cId="2460802729" sldId="579"/>
            <ac:picMk id="18" creationId="{4D82F52D-F5D4-9386-1DED-6F7FE6DBB831}"/>
          </ac:picMkLst>
        </pc:picChg>
        <pc:picChg chg="del">
          <ac:chgData name="Lea Fabritius" userId="555fb940-219a-47e9-940b-49d5f0d511dc" providerId="ADAL" clId="{04F909CD-867F-40AC-9D6E-1D81AD456C1E}" dt="2026-02-23T14:48:06.291" v="529" actId="478"/>
          <ac:picMkLst>
            <pc:docMk/>
            <pc:sldMk cId="2460802729" sldId="579"/>
            <ac:picMk id="20" creationId="{28ECD9E7-30C9-E35B-BB7E-B725FDBF713E}"/>
          </ac:picMkLst>
        </pc:picChg>
      </pc:sldChg>
      <pc:sldChg chg="addSp delSp modSp mod">
        <pc:chgData name="Lea Fabritius" userId="555fb940-219a-47e9-940b-49d5f0d511dc" providerId="ADAL" clId="{04F909CD-867F-40AC-9D6E-1D81AD456C1E}" dt="2026-02-23T15:09:29.399" v="636" actId="14100"/>
        <pc:sldMkLst>
          <pc:docMk/>
          <pc:sldMk cId="406953352" sldId="580"/>
        </pc:sldMkLst>
        <pc:picChg chg="del">
          <ac:chgData name="Lea Fabritius" userId="555fb940-219a-47e9-940b-49d5f0d511dc" providerId="ADAL" clId="{04F909CD-867F-40AC-9D6E-1D81AD456C1E}" dt="2026-02-23T15:05:53.024" v="605" actId="478"/>
          <ac:picMkLst>
            <pc:docMk/>
            <pc:sldMk cId="406953352" sldId="580"/>
            <ac:picMk id="3" creationId="{2F392BCC-BAF0-AEAC-A7D0-C7EBC638E9DF}"/>
          </ac:picMkLst>
        </pc:picChg>
        <pc:picChg chg="add mod">
          <ac:chgData name="Lea Fabritius" userId="555fb940-219a-47e9-940b-49d5f0d511dc" providerId="ADAL" clId="{04F909CD-867F-40AC-9D6E-1D81AD456C1E}" dt="2026-02-23T14:57:06.462" v="599" actId="1036"/>
          <ac:picMkLst>
            <pc:docMk/>
            <pc:sldMk cId="406953352" sldId="580"/>
            <ac:picMk id="5" creationId="{B72E1B3E-12E8-5028-6409-1FC84FC40D80}"/>
          </ac:picMkLst>
        </pc:picChg>
        <pc:picChg chg="del">
          <ac:chgData name="Lea Fabritius" userId="555fb940-219a-47e9-940b-49d5f0d511dc" providerId="ADAL" clId="{04F909CD-867F-40AC-9D6E-1D81AD456C1E}" dt="2026-02-23T14:56:48.145" v="588" actId="478"/>
          <ac:picMkLst>
            <pc:docMk/>
            <pc:sldMk cId="406953352" sldId="580"/>
            <ac:picMk id="7" creationId="{021FD170-56BC-5B99-682C-6959AD2AE888}"/>
          </ac:picMkLst>
        </pc:picChg>
        <pc:picChg chg="del">
          <ac:chgData name="Lea Fabritius" userId="555fb940-219a-47e9-940b-49d5f0d511dc" providerId="ADAL" clId="{04F909CD-867F-40AC-9D6E-1D81AD456C1E}" dt="2026-02-23T15:03:11.016" v="602" actId="478"/>
          <ac:picMkLst>
            <pc:docMk/>
            <pc:sldMk cId="406953352" sldId="580"/>
            <ac:picMk id="8" creationId="{EE36FB29-0EE2-0442-2099-8BAEBB62CE3E}"/>
          </ac:picMkLst>
        </pc:picChg>
        <pc:picChg chg="add mod">
          <ac:chgData name="Lea Fabritius" userId="555fb940-219a-47e9-940b-49d5f0d511dc" providerId="ADAL" clId="{04F909CD-867F-40AC-9D6E-1D81AD456C1E}" dt="2026-02-23T15:09:08.746" v="633" actId="1035"/>
          <ac:picMkLst>
            <pc:docMk/>
            <pc:sldMk cId="406953352" sldId="580"/>
            <ac:picMk id="9" creationId="{C2DDF4A0-3D01-D928-A12F-20A34951D7AF}"/>
          </ac:picMkLst>
        </pc:picChg>
        <pc:picChg chg="add mod">
          <ac:chgData name="Lea Fabritius" userId="555fb940-219a-47e9-940b-49d5f0d511dc" providerId="ADAL" clId="{04F909CD-867F-40AC-9D6E-1D81AD456C1E}" dt="2026-02-23T15:09:29.399" v="636" actId="14100"/>
          <ac:picMkLst>
            <pc:docMk/>
            <pc:sldMk cId="406953352" sldId="580"/>
            <ac:picMk id="12" creationId="{E9C46272-600F-773F-0898-24A12774DED1}"/>
          </ac:picMkLst>
        </pc:picChg>
      </pc:sldChg>
      <pc:sldChg chg="addSp delSp modSp mod">
        <pc:chgData name="Lea Fabritius" userId="555fb940-219a-47e9-940b-49d5f0d511dc" providerId="ADAL" clId="{04F909CD-867F-40AC-9D6E-1D81AD456C1E}" dt="2026-02-24T09:04:20.072" v="745" actId="1076"/>
        <pc:sldMkLst>
          <pc:docMk/>
          <pc:sldMk cId="2577569356" sldId="581"/>
        </pc:sldMkLst>
        <pc:picChg chg="add mod">
          <ac:chgData name="Lea Fabritius" userId="555fb940-219a-47e9-940b-49d5f0d511dc" providerId="ADAL" clId="{04F909CD-867F-40AC-9D6E-1D81AD456C1E}" dt="2026-02-24T09:04:20.072" v="745" actId="1076"/>
          <ac:picMkLst>
            <pc:docMk/>
            <pc:sldMk cId="2577569356" sldId="581"/>
            <ac:picMk id="4" creationId="{69937300-EE0B-1A76-6DA1-2D82D98923DE}"/>
          </ac:picMkLst>
        </pc:picChg>
        <pc:picChg chg="del">
          <ac:chgData name="Lea Fabritius" userId="555fb940-219a-47e9-940b-49d5f0d511dc" providerId="ADAL" clId="{04F909CD-867F-40AC-9D6E-1D81AD456C1E}" dt="2026-02-24T09:04:11.167" v="742" actId="478"/>
          <ac:picMkLst>
            <pc:docMk/>
            <pc:sldMk cId="2577569356" sldId="581"/>
            <ac:picMk id="7" creationId="{2E2FD0E9-4592-334C-6228-7251EEF9B845}"/>
          </ac:picMkLst>
        </pc:picChg>
      </pc:sldChg>
      <pc:sldChg chg="modNotesTx">
        <pc:chgData name="Lea Fabritius" userId="555fb940-219a-47e9-940b-49d5f0d511dc" providerId="ADAL" clId="{04F909CD-867F-40AC-9D6E-1D81AD456C1E}" dt="2026-02-23T13:17:27.765" v="67" actId="20577"/>
        <pc:sldMkLst>
          <pc:docMk/>
          <pc:sldMk cId="2705237496" sldId="582"/>
        </pc:sldMkLst>
      </pc:sldChg>
      <pc:sldChg chg="addSp delSp modSp mod">
        <pc:chgData name="Lea Fabritius" userId="555fb940-219a-47e9-940b-49d5f0d511dc" providerId="ADAL" clId="{04F909CD-867F-40AC-9D6E-1D81AD456C1E}" dt="2026-02-23T13:31:12.574" v="169" actId="1035"/>
        <pc:sldMkLst>
          <pc:docMk/>
          <pc:sldMk cId="4184490053" sldId="601"/>
        </pc:sldMkLst>
        <pc:picChg chg="add del">
          <ac:chgData name="Lea Fabritius" userId="555fb940-219a-47e9-940b-49d5f0d511dc" providerId="ADAL" clId="{04F909CD-867F-40AC-9D6E-1D81AD456C1E}" dt="2026-02-23T13:24:40.794" v="70" actId="22"/>
          <ac:picMkLst>
            <pc:docMk/>
            <pc:sldMk cId="4184490053" sldId="601"/>
            <ac:picMk id="5" creationId="{925CDEA1-C9BF-7BEF-92E4-E585145CC973}"/>
          </ac:picMkLst>
        </pc:picChg>
        <pc:picChg chg="add del">
          <ac:chgData name="Lea Fabritius" userId="555fb940-219a-47e9-940b-49d5f0d511dc" providerId="ADAL" clId="{04F909CD-867F-40AC-9D6E-1D81AD456C1E}" dt="2026-02-23T13:25:30.322" v="79" actId="478"/>
          <ac:picMkLst>
            <pc:docMk/>
            <pc:sldMk cId="4184490053" sldId="601"/>
            <ac:picMk id="7" creationId="{A8D9C77A-34DC-391F-F067-0D1BC943485B}"/>
          </ac:picMkLst>
        </pc:picChg>
        <pc:picChg chg="add del mod">
          <ac:chgData name="Lea Fabritius" userId="555fb940-219a-47e9-940b-49d5f0d511dc" providerId="ADAL" clId="{04F909CD-867F-40AC-9D6E-1D81AD456C1E}" dt="2026-02-23T13:29:26.163" v="120" actId="21"/>
          <ac:picMkLst>
            <pc:docMk/>
            <pc:sldMk cId="4184490053" sldId="601"/>
            <ac:picMk id="8" creationId="{7C6C3CAB-09C9-190C-EB32-DBC23F9B3EA1}"/>
          </ac:picMkLst>
        </pc:picChg>
        <pc:picChg chg="add mod">
          <ac:chgData name="Lea Fabritius" userId="555fb940-219a-47e9-940b-49d5f0d511dc" providerId="ADAL" clId="{04F909CD-867F-40AC-9D6E-1D81AD456C1E}" dt="2026-02-23T13:31:12.574" v="169" actId="1035"/>
          <ac:picMkLst>
            <pc:docMk/>
            <pc:sldMk cId="4184490053" sldId="601"/>
            <ac:picMk id="10" creationId="{9A9B44A9-18AA-9CF0-77E6-B70BF6BFED5B}"/>
          </ac:picMkLst>
        </pc:picChg>
      </pc:sldChg>
      <pc:sldChg chg="addSp delSp modSp mod">
        <pc:chgData name="Lea Fabritius" userId="555fb940-219a-47e9-940b-49d5f0d511dc" providerId="ADAL" clId="{04F909CD-867F-40AC-9D6E-1D81AD456C1E}" dt="2026-02-23T13:29:42.397" v="122"/>
        <pc:sldMkLst>
          <pc:docMk/>
          <pc:sldMk cId="3312696759" sldId="605"/>
        </pc:sldMkLst>
        <pc:picChg chg="add mod">
          <ac:chgData name="Lea Fabritius" userId="555fb940-219a-47e9-940b-49d5f0d511dc" providerId="ADAL" clId="{04F909CD-867F-40AC-9D6E-1D81AD456C1E}" dt="2026-02-23T13:29:42.397" v="122"/>
          <ac:picMkLst>
            <pc:docMk/>
            <pc:sldMk cId="3312696759" sldId="605"/>
            <ac:picMk id="8" creationId="{7C6C3CAB-09C9-190C-EB32-DBC23F9B3EA1}"/>
          </ac:picMkLst>
        </pc:picChg>
        <pc:picChg chg="del">
          <ac:chgData name="Lea Fabritius" userId="555fb940-219a-47e9-940b-49d5f0d511dc" providerId="ADAL" clId="{04F909CD-867F-40AC-9D6E-1D81AD456C1E}" dt="2026-02-23T13:29:42.143" v="121" actId="478"/>
          <ac:picMkLst>
            <pc:docMk/>
            <pc:sldMk cId="3312696759" sldId="605"/>
            <ac:picMk id="9" creationId="{ECF92425-C737-4003-EA7C-C640FF9ED7E2}"/>
          </ac:picMkLst>
        </pc:picChg>
      </pc:sldChg>
      <pc:sldChg chg="addSp delSp modSp mod">
        <pc:chgData name="Lea Fabritius" userId="555fb940-219a-47e9-940b-49d5f0d511dc" providerId="ADAL" clId="{04F909CD-867F-40AC-9D6E-1D81AD456C1E}" dt="2026-02-23T13:30:20.309" v="140" actId="1036"/>
        <pc:sldMkLst>
          <pc:docMk/>
          <pc:sldMk cId="3655624437" sldId="607"/>
        </pc:sldMkLst>
        <pc:picChg chg="del">
          <ac:chgData name="Lea Fabritius" userId="555fb940-219a-47e9-940b-49d5f0d511dc" providerId="ADAL" clId="{04F909CD-867F-40AC-9D6E-1D81AD456C1E}" dt="2026-02-23T13:30:09.060" v="124" actId="478"/>
          <ac:picMkLst>
            <pc:docMk/>
            <pc:sldMk cId="3655624437" sldId="607"/>
            <ac:picMk id="6" creationId="{132EEEBE-8450-D681-8F21-468A7EA847E3}"/>
          </ac:picMkLst>
        </pc:picChg>
        <pc:picChg chg="add mod">
          <ac:chgData name="Lea Fabritius" userId="555fb940-219a-47e9-940b-49d5f0d511dc" providerId="ADAL" clId="{04F909CD-867F-40AC-9D6E-1D81AD456C1E}" dt="2026-02-23T13:30:20.309" v="140" actId="1036"/>
          <ac:picMkLst>
            <pc:docMk/>
            <pc:sldMk cId="3655624437" sldId="607"/>
            <ac:picMk id="8" creationId="{6395908E-F6C3-33E2-B8A9-D8C0888F32E0}"/>
          </ac:picMkLst>
        </pc:picChg>
      </pc:sldChg>
      <pc:sldChg chg="addSp delSp modSp mod modNotesTx">
        <pc:chgData name="Lea Fabritius" userId="555fb940-219a-47e9-940b-49d5f0d511dc" providerId="ADAL" clId="{04F909CD-867F-40AC-9D6E-1D81AD456C1E}" dt="2026-02-24T09:28:21.788" v="998" actId="20577"/>
        <pc:sldMkLst>
          <pc:docMk/>
          <pc:sldMk cId="2309025682" sldId="608"/>
        </pc:sldMkLst>
        <pc:picChg chg="add mod">
          <ac:chgData name="Lea Fabritius" userId="555fb940-219a-47e9-940b-49d5f0d511dc" providerId="ADAL" clId="{04F909CD-867F-40AC-9D6E-1D81AD456C1E}" dt="2026-02-24T09:08:43.876" v="751" actId="14100"/>
          <ac:picMkLst>
            <pc:docMk/>
            <pc:sldMk cId="2309025682" sldId="608"/>
            <ac:picMk id="6" creationId="{61FAF47E-E401-4789-9542-8D3608189BF7}"/>
          </ac:picMkLst>
        </pc:picChg>
        <pc:picChg chg="del">
          <ac:chgData name="Lea Fabritius" userId="555fb940-219a-47e9-940b-49d5f0d511dc" providerId="ADAL" clId="{04F909CD-867F-40AC-9D6E-1D81AD456C1E}" dt="2026-02-24T09:08:01.613" v="746" actId="478"/>
          <ac:picMkLst>
            <pc:docMk/>
            <pc:sldMk cId="2309025682" sldId="608"/>
            <ac:picMk id="7" creationId="{D173B2F5-27CC-6240-BA98-61F260DE997D}"/>
          </ac:picMkLst>
        </pc:picChg>
      </pc:sldChg>
      <pc:sldChg chg="addSp delSp modSp mod modNotesTx">
        <pc:chgData name="Lea Fabritius" userId="555fb940-219a-47e9-940b-49d5f0d511dc" providerId="ADAL" clId="{04F909CD-867F-40AC-9D6E-1D81AD456C1E}" dt="2026-02-24T09:28:31.836" v="999" actId="5793"/>
        <pc:sldMkLst>
          <pc:docMk/>
          <pc:sldMk cId="822547464" sldId="616"/>
        </pc:sldMkLst>
        <pc:picChg chg="add mod">
          <ac:chgData name="Lea Fabritius" userId="555fb940-219a-47e9-940b-49d5f0d511dc" providerId="ADAL" clId="{04F909CD-867F-40AC-9D6E-1D81AD456C1E}" dt="2026-02-24T09:24:10.563" v="982" actId="1036"/>
          <ac:picMkLst>
            <pc:docMk/>
            <pc:sldMk cId="822547464" sldId="616"/>
            <ac:picMk id="6" creationId="{FE6FA416-4BBF-510D-FBE6-BAFF51C21BCC}"/>
          </ac:picMkLst>
        </pc:picChg>
        <pc:picChg chg="del">
          <ac:chgData name="Lea Fabritius" userId="555fb940-219a-47e9-940b-49d5f0d511dc" providerId="ADAL" clId="{04F909CD-867F-40AC-9D6E-1D81AD456C1E}" dt="2026-02-24T09:24:02.873" v="940" actId="478"/>
          <ac:picMkLst>
            <pc:docMk/>
            <pc:sldMk cId="822547464" sldId="616"/>
            <ac:picMk id="7" creationId="{A35960CD-86C5-D510-5294-A1A63CDF6FF4}"/>
          </ac:picMkLst>
        </pc:picChg>
      </pc:sldChg>
      <pc:sldChg chg="addSp delSp modSp mod modNotesTx">
        <pc:chgData name="Lea Fabritius" userId="555fb940-219a-47e9-940b-49d5f0d511dc" providerId="ADAL" clId="{04F909CD-867F-40AC-9D6E-1D81AD456C1E}" dt="2026-02-24T09:32:26.739" v="1007" actId="20577"/>
        <pc:sldMkLst>
          <pc:docMk/>
          <pc:sldMk cId="3156779257" sldId="638"/>
        </pc:sldMkLst>
        <pc:spChg chg="add mod">
          <ac:chgData name="Lea Fabritius" userId="555fb940-219a-47e9-940b-49d5f0d511dc" providerId="ADAL" clId="{04F909CD-867F-40AC-9D6E-1D81AD456C1E}" dt="2026-02-24T09:31:41.142" v="1006"/>
          <ac:spMkLst>
            <pc:docMk/>
            <pc:sldMk cId="3156779257" sldId="638"/>
            <ac:spMk id="7" creationId="{3C309DE8-49BF-B184-5844-C1971C31FCBD}"/>
          </ac:spMkLst>
        </pc:spChg>
        <pc:spChg chg="add mod">
          <ac:chgData name="Lea Fabritius" userId="555fb940-219a-47e9-940b-49d5f0d511dc" providerId="ADAL" clId="{04F909CD-867F-40AC-9D6E-1D81AD456C1E}" dt="2026-02-24T09:31:41.142" v="1006"/>
          <ac:spMkLst>
            <pc:docMk/>
            <pc:sldMk cId="3156779257" sldId="638"/>
            <ac:spMk id="8" creationId="{0472B260-02B5-F337-1AB3-2925BF061E47}"/>
          </ac:spMkLst>
        </pc:spChg>
        <pc:spChg chg="add mod">
          <ac:chgData name="Lea Fabritius" userId="555fb940-219a-47e9-940b-49d5f0d511dc" providerId="ADAL" clId="{04F909CD-867F-40AC-9D6E-1D81AD456C1E}" dt="2026-02-24T09:31:41.142" v="1006"/>
          <ac:spMkLst>
            <pc:docMk/>
            <pc:sldMk cId="3156779257" sldId="638"/>
            <ac:spMk id="9" creationId="{6BCDADC3-5482-F31A-E248-F2772408D3C6}"/>
          </ac:spMkLst>
        </pc:spChg>
        <pc:spChg chg="add mod">
          <ac:chgData name="Lea Fabritius" userId="555fb940-219a-47e9-940b-49d5f0d511dc" providerId="ADAL" clId="{04F909CD-867F-40AC-9D6E-1D81AD456C1E}" dt="2026-02-24T09:31:41.142" v="1006"/>
          <ac:spMkLst>
            <pc:docMk/>
            <pc:sldMk cId="3156779257" sldId="638"/>
            <ac:spMk id="10" creationId="{6ADEF69C-1B33-8E1F-D17C-9F2D3213EEAD}"/>
          </ac:spMkLst>
        </pc:spChg>
        <pc:spChg chg="add mod">
          <ac:chgData name="Lea Fabritius" userId="555fb940-219a-47e9-940b-49d5f0d511dc" providerId="ADAL" clId="{04F909CD-867F-40AC-9D6E-1D81AD456C1E}" dt="2026-02-24T09:31:41.142" v="1006"/>
          <ac:spMkLst>
            <pc:docMk/>
            <pc:sldMk cId="3156779257" sldId="638"/>
            <ac:spMk id="11" creationId="{9A2D8EC2-D610-6296-65EB-24C9672DFD61}"/>
          </ac:spMkLst>
        </pc:spChg>
        <pc:spChg chg="add mod">
          <ac:chgData name="Lea Fabritius" userId="555fb940-219a-47e9-940b-49d5f0d511dc" providerId="ADAL" clId="{04F909CD-867F-40AC-9D6E-1D81AD456C1E}" dt="2026-02-24T09:31:41.142" v="1006"/>
          <ac:spMkLst>
            <pc:docMk/>
            <pc:sldMk cId="3156779257" sldId="638"/>
            <ac:spMk id="12" creationId="{34E5FDB8-57AC-0F15-502D-62F0A7F8021B}"/>
          </ac:spMkLst>
        </pc:spChg>
        <pc:spChg chg="add mod">
          <ac:chgData name="Lea Fabritius" userId="555fb940-219a-47e9-940b-49d5f0d511dc" providerId="ADAL" clId="{04F909CD-867F-40AC-9D6E-1D81AD456C1E}" dt="2026-02-24T09:31:41.142" v="1006"/>
          <ac:spMkLst>
            <pc:docMk/>
            <pc:sldMk cId="3156779257" sldId="638"/>
            <ac:spMk id="13" creationId="{1BB1F460-6E65-8922-CC0F-B480773A9D59}"/>
          </ac:spMkLst>
        </pc:spChg>
        <pc:spChg chg="add mod">
          <ac:chgData name="Lea Fabritius" userId="555fb940-219a-47e9-940b-49d5f0d511dc" providerId="ADAL" clId="{04F909CD-867F-40AC-9D6E-1D81AD456C1E}" dt="2026-02-24T09:31:41.142" v="1006"/>
          <ac:spMkLst>
            <pc:docMk/>
            <pc:sldMk cId="3156779257" sldId="638"/>
            <ac:spMk id="14" creationId="{6EE8EAF2-8F6D-00AB-4AF7-BCEC447E584D}"/>
          </ac:spMkLst>
        </pc:spChg>
        <pc:picChg chg="add del mod">
          <ac:chgData name="Lea Fabritius" userId="555fb940-219a-47e9-940b-49d5f0d511dc" providerId="ADAL" clId="{04F909CD-867F-40AC-9D6E-1D81AD456C1E}" dt="2026-02-24T09:30:27.268" v="1004" actId="478"/>
          <ac:picMkLst>
            <pc:docMk/>
            <pc:sldMk cId="3156779257" sldId="638"/>
            <ac:picMk id="4" creationId="{3736E8F8-831E-8A7B-91ED-2DF42D4B4F9D}"/>
          </ac:picMkLst>
        </pc:picChg>
        <pc:picChg chg="add mod">
          <ac:chgData name="Lea Fabritius" userId="555fb940-219a-47e9-940b-49d5f0d511dc" providerId="ADAL" clId="{04F909CD-867F-40AC-9D6E-1D81AD456C1E}" dt="2026-02-24T09:30:46.861" v="1005"/>
          <ac:picMkLst>
            <pc:docMk/>
            <pc:sldMk cId="3156779257" sldId="638"/>
            <ac:picMk id="5" creationId="{32FEBF27-481A-5F56-9C52-0907EA0E85C9}"/>
          </ac:picMkLst>
        </pc:picChg>
        <pc:picChg chg="add mod">
          <ac:chgData name="Lea Fabritius" userId="555fb940-219a-47e9-940b-49d5f0d511dc" providerId="ADAL" clId="{04F909CD-867F-40AC-9D6E-1D81AD456C1E}" dt="2026-02-24T09:31:41.142" v="1006"/>
          <ac:picMkLst>
            <pc:docMk/>
            <pc:sldMk cId="3156779257" sldId="638"/>
            <ac:picMk id="6" creationId="{2BDD8F40-64E5-8F97-0EB8-95CC8BA9867C}"/>
          </ac:picMkLst>
        </pc:picChg>
        <pc:picChg chg="mod">
          <ac:chgData name="Lea Fabritius" userId="555fb940-219a-47e9-940b-49d5f0d511dc" providerId="ADAL" clId="{04F909CD-867F-40AC-9D6E-1D81AD456C1E}" dt="2026-02-24T09:28:51.722" v="1001" actId="1076"/>
          <ac:picMkLst>
            <pc:docMk/>
            <pc:sldMk cId="3156779257" sldId="638"/>
            <ac:picMk id="588" creationId="{00000000-0000-0000-0000-000000000000}"/>
          </ac:picMkLst>
        </pc:picChg>
      </pc:sldChg>
      <pc:sldChg chg="addSp delSp modSp mod modNotesTx">
        <pc:chgData name="Lea Fabritius" userId="555fb940-219a-47e9-940b-49d5f0d511dc" providerId="ADAL" clId="{04F909CD-867F-40AC-9D6E-1D81AD456C1E}" dt="2026-02-24T09:40:24.381" v="1098" actId="5793"/>
        <pc:sldMkLst>
          <pc:docMk/>
          <pc:sldMk cId="2176580243" sldId="641"/>
        </pc:sldMkLst>
        <pc:spChg chg="mod">
          <ac:chgData name="Lea Fabritius" userId="555fb940-219a-47e9-940b-49d5f0d511dc" providerId="ADAL" clId="{04F909CD-867F-40AC-9D6E-1D81AD456C1E}" dt="2026-02-24T09:38:05.294" v="1065" actId="1036"/>
          <ac:spMkLst>
            <pc:docMk/>
            <pc:sldMk cId="2176580243" sldId="641"/>
            <ac:spMk id="9" creationId="{7CEBEB0E-BF36-DF79-3880-855FE2314F46}"/>
          </ac:spMkLst>
        </pc:spChg>
        <pc:picChg chg="add mod ord">
          <ac:chgData name="Lea Fabritius" userId="555fb940-219a-47e9-940b-49d5f0d511dc" providerId="ADAL" clId="{04F909CD-867F-40AC-9D6E-1D81AD456C1E}" dt="2026-02-24T09:37:46.135" v="1060" actId="1035"/>
          <ac:picMkLst>
            <pc:docMk/>
            <pc:sldMk cId="2176580243" sldId="641"/>
            <ac:picMk id="4" creationId="{39A98012-B274-D517-BD86-5C5F5D19C172}"/>
          </ac:picMkLst>
        </pc:picChg>
        <pc:picChg chg="del">
          <ac:chgData name="Lea Fabritius" userId="555fb940-219a-47e9-940b-49d5f0d511dc" providerId="ADAL" clId="{04F909CD-867F-40AC-9D6E-1D81AD456C1E}" dt="2026-02-24T09:37:32.312" v="1009" actId="478"/>
          <ac:picMkLst>
            <pc:docMk/>
            <pc:sldMk cId="2176580243" sldId="641"/>
            <ac:picMk id="6" creationId="{70EA9840-4117-480A-2D34-FF2C038EE95F}"/>
          </ac:picMkLst>
        </pc:picChg>
        <pc:picChg chg="del mod">
          <ac:chgData name="Lea Fabritius" userId="555fb940-219a-47e9-940b-49d5f0d511dc" providerId="ADAL" clId="{04F909CD-867F-40AC-9D6E-1D81AD456C1E}" dt="2026-02-24T09:38:39.998" v="1084" actId="478"/>
          <ac:picMkLst>
            <pc:docMk/>
            <pc:sldMk cId="2176580243" sldId="641"/>
            <ac:picMk id="8" creationId="{B10E106F-FB1F-4726-14D0-2EEDEF42A0D9}"/>
          </ac:picMkLst>
        </pc:picChg>
        <pc:picChg chg="add mod">
          <ac:chgData name="Lea Fabritius" userId="555fb940-219a-47e9-940b-49d5f0d511dc" providerId="ADAL" clId="{04F909CD-867F-40AC-9D6E-1D81AD456C1E}" dt="2026-02-24T09:38:46.422" v="1086" actId="1076"/>
          <ac:picMkLst>
            <pc:docMk/>
            <pc:sldMk cId="2176580243" sldId="641"/>
            <ac:picMk id="11" creationId="{728865FB-C1AA-36B3-488F-C4F4F8BB1C1E}"/>
          </ac:picMkLst>
        </pc:picChg>
        <pc:cxnChg chg="mod">
          <ac:chgData name="Lea Fabritius" userId="555fb940-219a-47e9-940b-49d5f0d511dc" providerId="ADAL" clId="{04F909CD-867F-40AC-9D6E-1D81AD456C1E}" dt="2026-02-24T09:38:49.992" v="1087" actId="14100"/>
          <ac:cxnSpMkLst>
            <pc:docMk/>
            <pc:sldMk cId="2176580243" sldId="641"/>
            <ac:cxnSpMk id="10" creationId="{0E853846-62CF-F13F-CB76-06C2179491EB}"/>
          </ac:cxnSpMkLst>
        </pc:cxnChg>
      </pc:sldChg>
      <pc:sldChg chg="addSp delSp modSp mod">
        <pc:chgData name="Lea Fabritius" userId="555fb940-219a-47e9-940b-49d5f0d511dc" providerId="ADAL" clId="{04F909CD-867F-40AC-9D6E-1D81AD456C1E}" dt="2026-02-24T09:54:36.369" v="1307" actId="1036"/>
        <pc:sldMkLst>
          <pc:docMk/>
          <pc:sldMk cId="2803614197" sldId="646"/>
        </pc:sldMkLst>
        <pc:picChg chg="add mod">
          <ac:chgData name="Lea Fabritius" userId="555fb940-219a-47e9-940b-49d5f0d511dc" providerId="ADAL" clId="{04F909CD-867F-40AC-9D6E-1D81AD456C1E}" dt="2026-02-24T09:52:13.717" v="1160" actId="1076"/>
          <ac:picMkLst>
            <pc:docMk/>
            <pc:sldMk cId="2803614197" sldId="646"/>
            <ac:picMk id="4" creationId="{553A211B-A38B-9A56-28B1-AA1F87E492D1}"/>
          </ac:picMkLst>
        </pc:picChg>
        <pc:picChg chg="del">
          <ac:chgData name="Lea Fabritius" userId="555fb940-219a-47e9-940b-49d5f0d511dc" providerId="ADAL" clId="{04F909CD-867F-40AC-9D6E-1D81AD456C1E}" dt="2026-02-24T09:51:51.828" v="1157" actId="478"/>
          <ac:picMkLst>
            <pc:docMk/>
            <pc:sldMk cId="2803614197" sldId="646"/>
            <ac:picMk id="5" creationId="{D1167BF7-91CB-93C2-FA81-5B44B50C818D}"/>
          </ac:picMkLst>
        </pc:picChg>
        <pc:picChg chg="del">
          <ac:chgData name="Lea Fabritius" userId="555fb940-219a-47e9-940b-49d5f0d511dc" providerId="ADAL" clId="{04F909CD-867F-40AC-9D6E-1D81AD456C1E}" dt="2026-02-24T09:53:52.768" v="1225" actId="478"/>
          <ac:picMkLst>
            <pc:docMk/>
            <pc:sldMk cId="2803614197" sldId="646"/>
            <ac:picMk id="7" creationId="{021FD170-56BC-5B99-682C-6959AD2AE888}"/>
          </ac:picMkLst>
        </pc:picChg>
        <pc:picChg chg="add mod">
          <ac:chgData name="Lea Fabritius" userId="555fb940-219a-47e9-940b-49d5f0d511dc" providerId="ADAL" clId="{04F909CD-867F-40AC-9D6E-1D81AD456C1E}" dt="2026-02-24T09:54:05.369" v="1228" actId="14100"/>
          <ac:picMkLst>
            <pc:docMk/>
            <pc:sldMk cId="2803614197" sldId="646"/>
            <ac:picMk id="8" creationId="{AA1BA567-F9FE-6915-DAB9-DC58528A8823}"/>
          </ac:picMkLst>
        </pc:picChg>
        <pc:picChg chg="del">
          <ac:chgData name="Lea Fabritius" userId="555fb940-219a-47e9-940b-49d5f0d511dc" providerId="ADAL" clId="{04F909CD-867F-40AC-9D6E-1D81AD456C1E}" dt="2026-02-24T09:54:27.307" v="1229" actId="478"/>
          <ac:picMkLst>
            <pc:docMk/>
            <pc:sldMk cId="2803614197" sldId="646"/>
            <ac:picMk id="10" creationId="{B6DB829D-3FD9-8A0E-18E1-31F32171AFA8}"/>
          </ac:picMkLst>
        </pc:picChg>
        <pc:picChg chg="add mod">
          <ac:chgData name="Lea Fabritius" userId="555fb940-219a-47e9-940b-49d5f0d511dc" providerId="ADAL" clId="{04F909CD-867F-40AC-9D6E-1D81AD456C1E}" dt="2026-02-24T09:54:36.369" v="1307" actId="1036"/>
          <ac:picMkLst>
            <pc:docMk/>
            <pc:sldMk cId="2803614197" sldId="646"/>
            <ac:picMk id="12" creationId="{10D15A6C-3F72-503C-6AD2-2F0048ADB107}"/>
          </ac:picMkLst>
        </pc:picChg>
      </pc:sldChg>
      <pc:sldChg chg="addSp delSp modSp mod">
        <pc:chgData name="Lea Fabritius" userId="555fb940-219a-47e9-940b-49d5f0d511dc" providerId="ADAL" clId="{04F909CD-867F-40AC-9D6E-1D81AD456C1E}" dt="2026-02-24T09:58:29.353" v="1418" actId="1035"/>
        <pc:sldMkLst>
          <pc:docMk/>
          <pc:sldMk cId="2499420295" sldId="648"/>
        </pc:sldMkLst>
        <pc:picChg chg="del mod">
          <ac:chgData name="Lea Fabritius" userId="555fb940-219a-47e9-940b-49d5f0d511dc" providerId="ADAL" clId="{04F909CD-867F-40AC-9D6E-1D81AD456C1E}" dt="2026-02-24T09:58:21.360" v="1374" actId="478"/>
          <ac:picMkLst>
            <pc:docMk/>
            <pc:sldMk cId="2499420295" sldId="648"/>
            <ac:picMk id="5" creationId="{0FC0DCC6-DEBE-6A84-E758-CF37B66316B2}"/>
          </ac:picMkLst>
        </pc:picChg>
        <pc:picChg chg="add mod">
          <ac:chgData name="Lea Fabritius" userId="555fb940-219a-47e9-940b-49d5f0d511dc" providerId="ADAL" clId="{04F909CD-867F-40AC-9D6E-1D81AD456C1E}" dt="2026-02-24T09:58:29.353" v="1418" actId="1035"/>
          <ac:picMkLst>
            <pc:docMk/>
            <pc:sldMk cId="2499420295" sldId="648"/>
            <ac:picMk id="6" creationId="{4BE16718-D6AA-58E6-716A-6AD4984E81F5}"/>
          </ac:picMkLst>
        </pc:picChg>
      </pc:sldChg>
      <pc:sldChg chg="addSp delSp modSp mod">
        <pc:chgData name="Lea Fabritius" userId="555fb940-219a-47e9-940b-49d5f0d511dc" providerId="ADAL" clId="{04F909CD-867F-40AC-9D6E-1D81AD456C1E}" dt="2026-02-24T10:02:32.521" v="1499" actId="1076"/>
        <pc:sldMkLst>
          <pc:docMk/>
          <pc:sldMk cId="3953872281" sldId="650"/>
        </pc:sldMkLst>
        <pc:spChg chg="mod">
          <ac:chgData name="Lea Fabritius" userId="555fb940-219a-47e9-940b-49d5f0d511dc" providerId="ADAL" clId="{04F909CD-867F-40AC-9D6E-1D81AD456C1E}" dt="2026-02-24T10:02:19.678" v="1498" actId="1036"/>
          <ac:spMkLst>
            <pc:docMk/>
            <pc:sldMk cId="3953872281" sldId="650"/>
            <ac:spMk id="7" creationId="{6BD87637-39BC-9391-8F33-FB0D8125FE8F}"/>
          </ac:spMkLst>
        </pc:spChg>
        <pc:spChg chg="mod">
          <ac:chgData name="Lea Fabritius" userId="555fb940-219a-47e9-940b-49d5f0d511dc" providerId="ADAL" clId="{04F909CD-867F-40AC-9D6E-1D81AD456C1E}" dt="2026-02-24T10:02:32.521" v="1499" actId="1076"/>
          <ac:spMkLst>
            <pc:docMk/>
            <pc:sldMk cId="3953872281" sldId="650"/>
            <ac:spMk id="9" creationId="{5A71CA86-5D96-8100-286B-2DF909A91B7A}"/>
          </ac:spMkLst>
        </pc:spChg>
        <pc:picChg chg="add mod ord">
          <ac:chgData name="Lea Fabritius" userId="555fb940-219a-47e9-940b-49d5f0d511dc" providerId="ADAL" clId="{04F909CD-867F-40AC-9D6E-1D81AD456C1E}" dt="2026-02-24T10:02:07.464" v="1460" actId="1035"/>
          <ac:picMkLst>
            <pc:docMk/>
            <pc:sldMk cId="3953872281" sldId="650"/>
            <ac:picMk id="3" creationId="{3B2657C4-4A9E-3F31-3762-12C43FD235C0}"/>
          </ac:picMkLst>
        </pc:picChg>
        <pc:picChg chg="del">
          <ac:chgData name="Lea Fabritius" userId="555fb940-219a-47e9-940b-49d5f0d511dc" providerId="ADAL" clId="{04F909CD-867F-40AC-9D6E-1D81AD456C1E}" dt="2026-02-24T10:01:55.337" v="1419" actId="478"/>
          <ac:picMkLst>
            <pc:docMk/>
            <pc:sldMk cId="3953872281" sldId="650"/>
            <ac:picMk id="8" creationId="{B1478FA8-9D98-58D9-7821-B2C0FEC5FBA0}"/>
          </ac:picMkLst>
        </pc:picChg>
      </pc:sldChg>
      <pc:sldChg chg="addSp delSp modSp mod">
        <pc:chgData name="Lea Fabritius" userId="555fb940-219a-47e9-940b-49d5f0d511dc" providerId="ADAL" clId="{04F909CD-867F-40AC-9D6E-1D81AD456C1E}" dt="2026-02-24T10:04:40.791" v="1528" actId="1036"/>
        <pc:sldMkLst>
          <pc:docMk/>
          <pc:sldMk cId="2882836061" sldId="652"/>
        </pc:sldMkLst>
        <pc:picChg chg="add del">
          <ac:chgData name="Lea Fabritius" userId="555fb940-219a-47e9-940b-49d5f0d511dc" providerId="ADAL" clId="{04F909CD-867F-40AC-9D6E-1D81AD456C1E}" dt="2026-02-24T10:04:14.261" v="1502" actId="22"/>
          <ac:picMkLst>
            <pc:docMk/>
            <pc:sldMk cId="2882836061" sldId="652"/>
            <ac:picMk id="4" creationId="{86AF17A0-D751-284B-DF7F-69BE44030CCE}"/>
          </ac:picMkLst>
        </pc:picChg>
        <pc:picChg chg="add del">
          <ac:chgData name="Lea Fabritius" userId="555fb940-219a-47e9-940b-49d5f0d511dc" providerId="ADAL" clId="{04F909CD-867F-40AC-9D6E-1D81AD456C1E}" dt="2026-02-24T10:04:33.947" v="1504" actId="478"/>
          <ac:picMkLst>
            <pc:docMk/>
            <pc:sldMk cId="2882836061" sldId="652"/>
            <ac:picMk id="5" creationId="{B8BBF5F2-61E3-6D77-8111-7AF8E92A46B7}"/>
          </ac:picMkLst>
        </pc:picChg>
        <pc:picChg chg="add mod">
          <ac:chgData name="Lea Fabritius" userId="555fb940-219a-47e9-940b-49d5f0d511dc" providerId="ADAL" clId="{04F909CD-867F-40AC-9D6E-1D81AD456C1E}" dt="2026-02-24T10:04:40.791" v="1528" actId="1036"/>
          <ac:picMkLst>
            <pc:docMk/>
            <pc:sldMk cId="2882836061" sldId="652"/>
            <ac:picMk id="7" creationId="{F4CCF9EB-1961-36CB-8AD1-1F2D3C1CA036}"/>
          </ac:picMkLst>
        </pc:picChg>
      </pc:sldChg>
      <pc:sldChg chg="addSp delSp modSp mod">
        <pc:chgData name="Lea Fabritius" userId="555fb940-219a-47e9-940b-49d5f0d511dc" providerId="ADAL" clId="{04F909CD-867F-40AC-9D6E-1D81AD456C1E}" dt="2026-02-24T10:05:27.914" v="1539" actId="14100"/>
        <pc:sldMkLst>
          <pc:docMk/>
          <pc:sldMk cId="2280649312" sldId="653"/>
        </pc:sldMkLst>
        <pc:picChg chg="add mod">
          <ac:chgData name="Lea Fabritius" userId="555fb940-219a-47e9-940b-49d5f0d511dc" providerId="ADAL" clId="{04F909CD-867F-40AC-9D6E-1D81AD456C1E}" dt="2026-02-24T10:05:27.914" v="1539" actId="14100"/>
          <ac:picMkLst>
            <pc:docMk/>
            <pc:sldMk cId="2280649312" sldId="653"/>
            <ac:picMk id="4" creationId="{561D4941-811C-8586-5740-0BF170985AD3}"/>
          </ac:picMkLst>
        </pc:picChg>
        <pc:picChg chg="del">
          <ac:chgData name="Lea Fabritius" userId="555fb940-219a-47e9-940b-49d5f0d511dc" providerId="ADAL" clId="{04F909CD-867F-40AC-9D6E-1D81AD456C1E}" dt="2026-02-24T10:05:09.655" v="1529" actId="478"/>
          <ac:picMkLst>
            <pc:docMk/>
            <pc:sldMk cId="2280649312" sldId="653"/>
            <ac:picMk id="7" creationId="{2E2FD0E9-4592-334C-6228-7251EEF9B845}"/>
          </ac:picMkLst>
        </pc:picChg>
      </pc:sldChg>
      <pc:sldChg chg="addSp delSp modSp mod modNotesTx">
        <pc:chgData name="Lea Fabritius" userId="555fb940-219a-47e9-940b-49d5f0d511dc" providerId="ADAL" clId="{04F909CD-867F-40AC-9D6E-1D81AD456C1E}" dt="2026-02-24T10:06:33.129" v="1540" actId="5793"/>
        <pc:sldMkLst>
          <pc:docMk/>
          <pc:sldMk cId="1245366053" sldId="654"/>
        </pc:sldMkLst>
        <pc:picChg chg="del">
          <ac:chgData name="Lea Fabritius" userId="555fb940-219a-47e9-940b-49d5f0d511dc" providerId="ADAL" clId="{04F909CD-867F-40AC-9D6E-1D81AD456C1E}" dt="2026-02-24T09:43:02.375" v="1099" actId="478"/>
          <ac:picMkLst>
            <pc:docMk/>
            <pc:sldMk cId="1245366053" sldId="654"/>
            <ac:picMk id="4" creationId="{BB86D331-9750-F548-3152-9C8291FBB255}"/>
          </ac:picMkLst>
        </pc:picChg>
        <pc:picChg chg="add mod">
          <ac:chgData name="Lea Fabritius" userId="555fb940-219a-47e9-940b-49d5f0d511dc" providerId="ADAL" clId="{04F909CD-867F-40AC-9D6E-1D81AD456C1E}" dt="2026-02-24T09:43:07.479" v="1120" actId="1035"/>
          <ac:picMkLst>
            <pc:docMk/>
            <pc:sldMk cId="1245366053" sldId="654"/>
            <ac:picMk id="5" creationId="{37443199-274D-22EC-3948-3D81DFEDEE18}"/>
          </ac:picMkLst>
        </pc:picChg>
      </pc:sldChg>
      <pc:sldChg chg="addSp delSp modSp mod">
        <pc:chgData name="Lea Fabritius" userId="555fb940-219a-47e9-940b-49d5f0d511dc" providerId="ADAL" clId="{04F909CD-867F-40AC-9D6E-1D81AD456C1E}" dt="2026-02-24T09:55:07.473" v="1372" actId="1036"/>
        <pc:sldMkLst>
          <pc:docMk/>
          <pc:sldMk cId="4166552972" sldId="655"/>
        </pc:sldMkLst>
        <pc:spChg chg="mod">
          <ac:chgData name="Lea Fabritius" userId="555fb940-219a-47e9-940b-49d5f0d511dc" providerId="ADAL" clId="{04F909CD-867F-40AC-9D6E-1D81AD456C1E}" dt="2026-02-24T09:52:37.942" v="1219" actId="1038"/>
          <ac:spMkLst>
            <pc:docMk/>
            <pc:sldMk cId="4166552972" sldId="655"/>
            <ac:spMk id="6" creationId="{6C7F5592-8A5E-8D88-AC0E-28544A9F79BA}"/>
          </ac:spMkLst>
        </pc:spChg>
        <pc:picChg chg="add mod">
          <ac:chgData name="Lea Fabritius" userId="555fb940-219a-47e9-940b-49d5f0d511dc" providerId="ADAL" clId="{04F909CD-867F-40AC-9D6E-1D81AD456C1E}" dt="2026-02-24T09:48:53.128" v="1156" actId="1035"/>
          <ac:picMkLst>
            <pc:docMk/>
            <pc:sldMk cId="4166552972" sldId="655"/>
            <ac:picMk id="4" creationId="{0532A926-D6FF-9048-6584-C58DB02630F6}"/>
          </ac:picMkLst>
        </pc:picChg>
        <pc:picChg chg="add mod">
          <ac:chgData name="Lea Fabritius" userId="555fb940-219a-47e9-940b-49d5f0d511dc" providerId="ADAL" clId="{04F909CD-867F-40AC-9D6E-1D81AD456C1E}" dt="2026-02-24T09:53:19.719" v="1224" actId="14100"/>
          <ac:picMkLst>
            <pc:docMk/>
            <pc:sldMk cId="4166552972" sldId="655"/>
            <ac:picMk id="7" creationId="{32B001A5-748F-BA1C-39CF-EC1EDA0D8E72}"/>
          </ac:picMkLst>
        </pc:picChg>
        <pc:picChg chg="del">
          <ac:chgData name="Lea Fabritius" userId="555fb940-219a-47e9-940b-49d5f0d511dc" providerId="ADAL" clId="{04F909CD-867F-40AC-9D6E-1D81AD456C1E}" dt="2026-02-24T09:48:47.830" v="1121" actId="478"/>
          <ac:picMkLst>
            <pc:docMk/>
            <pc:sldMk cId="4166552972" sldId="655"/>
            <ac:picMk id="8" creationId="{A24E0BD9-E1AB-4A3A-9604-BB6D20AE8B73}"/>
          </ac:picMkLst>
        </pc:picChg>
        <pc:picChg chg="add mod">
          <ac:chgData name="Lea Fabritius" userId="555fb940-219a-47e9-940b-49d5f0d511dc" providerId="ADAL" clId="{04F909CD-867F-40AC-9D6E-1D81AD456C1E}" dt="2026-02-24T09:55:07.473" v="1372" actId="1036"/>
          <ac:picMkLst>
            <pc:docMk/>
            <pc:sldMk cId="4166552972" sldId="655"/>
            <ac:picMk id="10" creationId="{F269D909-16A0-CDBB-E49E-7A9E5EC154B3}"/>
          </ac:picMkLst>
        </pc:picChg>
      </pc:sldChg>
      <pc:sldChg chg="addSp delSp modSp mod">
        <pc:chgData name="Lea Fabritius" userId="555fb940-219a-47e9-940b-49d5f0d511dc" providerId="ADAL" clId="{04F909CD-867F-40AC-9D6E-1D81AD456C1E}" dt="2026-02-24T09:12:16.078" v="847" actId="1038"/>
        <pc:sldMkLst>
          <pc:docMk/>
          <pc:sldMk cId="1844514316" sldId="657"/>
        </pc:sldMkLst>
        <pc:spChg chg="mod">
          <ac:chgData name="Lea Fabritius" userId="555fb940-219a-47e9-940b-49d5f0d511dc" providerId="ADAL" clId="{04F909CD-867F-40AC-9D6E-1D81AD456C1E}" dt="2026-02-24T09:11:05.874" v="761" actId="1076"/>
          <ac:spMkLst>
            <pc:docMk/>
            <pc:sldMk cId="1844514316" sldId="657"/>
            <ac:spMk id="8" creationId="{8F2DE00B-1032-D4F2-AB11-C3B29C938EC4}"/>
          </ac:spMkLst>
        </pc:spChg>
        <pc:spChg chg="mod">
          <ac:chgData name="Lea Fabritius" userId="555fb940-219a-47e9-940b-49d5f0d511dc" providerId="ADAL" clId="{04F909CD-867F-40AC-9D6E-1D81AD456C1E}" dt="2026-02-24T09:11:13.318" v="762" actId="1076"/>
          <ac:spMkLst>
            <pc:docMk/>
            <pc:sldMk cId="1844514316" sldId="657"/>
            <ac:spMk id="9" creationId="{F4583C21-FDD5-58E8-5DE1-DCDD599FAA85}"/>
          </ac:spMkLst>
        </pc:spChg>
        <pc:spChg chg="mod">
          <ac:chgData name="Lea Fabritius" userId="555fb940-219a-47e9-940b-49d5f0d511dc" providerId="ADAL" clId="{04F909CD-867F-40AC-9D6E-1D81AD456C1E}" dt="2026-02-24T09:11:22.735" v="763" actId="1076"/>
          <ac:spMkLst>
            <pc:docMk/>
            <pc:sldMk cId="1844514316" sldId="657"/>
            <ac:spMk id="11" creationId="{86A517E8-7FAC-D8BF-61F9-66C35D01BA94}"/>
          </ac:spMkLst>
        </pc:spChg>
        <pc:spChg chg="mod ord">
          <ac:chgData name="Lea Fabritius" userId="555fb940-219a-47e9-940b-49d5f0d511dc" providerId="ADAL" clId="{04F909CD-867F-40AC-9D6E-1D81AD456C1E}" dt="2026-02-24T09:12:04.480" v="807" actId="1038"/>
          <ac:spMkLst>
            <pc:docMk/>
            <pc:sldMk cId="1844514316" sldId="657"/>
            <ac:spMk id="12" creationId="{C8885FC5-C2CE-5A7F-A795-66886577ACC8}"/>
          </ac:spMkLst>
        </pc:spChg>
        <pc:picChg chg="del">
          <ac:chgData name="Lea Fabritius" userId="555fb940-219a-47e9-940b-49d5f0d511dc" providerId="ADAL" clId="{04F909CD-867F-40AC-9D6E-1D81AD456C1E}" dt="2026-02-24T09:08:49.254" v="752" actId="478"/>
          <ac:picMkLst>
            <pc:docMk/>
            <pc:sldMk cId="1844514316" sldId="657"/>
            <ac:picMk id="4" creationId="{F577387B-7A4F-E1E9-84EE-6A9F7A1D77A3}"/>
          </ac:picMkLst>
        </pc:picChg>
        <pc:picChg chg="add mod">
          <ac:chgData name="Lea Fabritius" userId="555fb940-219a-47e9-940b-49d5f0d511dc" providerId="ADAL" clId="{04F909CD-867F-40AC-9D6E-1D81AD456C1E}" dt="2026-02-24T09:09:00.780" v="755" actId="1037"/>
          <ac:picMkLst>
            <pc:docMk/>
            <pc:sldMk cId="1844514316" sldId="657"/>
            <ac:picMk id="5" creationId="{AC7B91DA-BB8E-EAAA-AEE7-975586A84A14}"/>
          </ac:picMkLst>
        </pc:picChg>
        <pc:picChg chg="del">
          <ac:chgData name="Lea Fabritius" userId="555fb940-219a-47e9-940b-49d5f0d511dc" providerId="ADAL" clId="{04F909CD-867F-40AC-9D6E-1D81AD456C1E}" dt="2026-02-24T09:10:53.012" v="759" actId="478"/>
          <ac:picMkLst>
            <pc:docMk/>
            <pc:sldMk cId="1844514316" sldId="657"/>
            <ac:picMk id="7" creationId="{85A086E6-8B08-E339-E754-8858811ED076}"/>
          </ac:picMkLst>
        </pc:picChg>
        <pc:picChg chg="add mod ord">
          <ac:chgData name="Lea Fabritius" userId="555fb940-219a-47e9-940b-49d5f0d511dc" providerId="ADAL" clId="{04F909CD-867F-40AC-9D6E-1D81AD456C1E}" dt="2026-02-24T09:10:59.623" v="760" actId="167"/>
          <ac:picMkLst>
            <pc:docMk/>
            <pc:sldMk cId="1844514316" sldId="657"/>
            <ac:picMk id="10" creationId="{404C5B07-2AE2-EDF0-34A3-790FFA00D206}"/>
          </ac:picMkLst>
        </pc:picChg>
        <pc:picChg chg="add mod">
          <ac:chgData name="Lea Fabritius" userId="555fb940-219a-47e9-940b-49d5f0d511dc" providerId="ADAL" clId="{04F909CD-867F-40AC-9D6E-1D81AD456C1E}" dt="2026-02-24T09:11:49.153" v="766" actId="14100"/>
          <ac:picMkLst>
            <pc:docMk/>
            <pc:sldMk cId="1844514316" sldId="657"/>
            <ac:picMk id="14" creationId="{CF2CE46A-BDB6-3D52-4DE4-850FA719991E}"/>
          </ac:picMkLst>
        </pc:picChg>
        <pc:cxnChg chg="mod ord">
          <ac:chgData name="Lea Fabritius" userId="555fb940-219a-47e9-940b-49d5f0d511dc" providerId="ADAL" clId="{04F909CD-867F-40AC-9D6E-1D81AD456C1E}" dt="2026-02-24T09:12:16.078" v="847" actId="1038"/>
          <ac:cxnSpMkLst>
            <pc:docMk/>
            <pc:sldMk cId="1844514316" sldId="657"/>
            <ac:cxnSpMk id="3" creationId="{D9F856F1-41DA-3A47-7740-39DC41FFF705}"/>
          </ac:cxnSpMkLst>
        </pc:cxnChg>
      </pc:sldChg>
      <pc:sldChg chg="addSp delSp modSp mod delAnim">
        <pc:chgData name="Lea Fabritius" userId="555fb940-219a-47e9-940b-49d5f0d511dc" providerId="ADAL" clId="{04F909CD-867F-40AC-9D6E-1D81AD456C1E}" dt="2026-02-24T09:16:27.588" v="927" actId="1076"/>
        <pc:sldMkLst>
          <pc:docMk/>
          <pc:sldMk cId="3449094620" sldId="658"/>
        </pc:sldMkLst>
        <pc:spChg chg="del">
          <ac:chgData name="Lea Fabritius" userId="555fb940-219a-47e9-940b-49d5f0d511dc" providerId="ADAL" clId="{04F909CD-867F-40AC-9D6E-1D81AD456C1E}" dt="2026-02-24T09:14:37.755" v="851" actId="478"/>
          <ac:spMkLst>
            <pc:docMk/>
            <pc:sldMk cId="3449094620" sldId="658"/>
            <ac:spMk id="9" creationId="{37BD5AFD-4538-3A9A-1FE6-3AE8EAB57408}"/>
          </ac:spMkLst>
        </pc:spChg>
        <pc:spChg chg="mod">
          <ac:chgData name="Lea Fabritius" userId="555fb940-219a-47e9-940b-49d5f0d511dc" providerId="ADAL" clId="{04F909CD-867F-40AC-9D6E-1D81AD456C1E}" dt="2026-02-24T09:15:27.134" v="858" actId="1076"/>
          <ac:spMkLst>
            <pc:docMk/>
            <pc:sldMk cId="3449094620" sldId="658"/>
            <ac:spMk id="11" creationId="{62FABA43-25B0-0F2B-7937-9AD9992FA30E}"/>
          </ac:spMkLst>
        </pc:spChg>
        <pc:spChg chg="mod">
          <ac:chgData name="Lea Fabritius" userId="555fb940-219a-47e9-940b-49d5f0d511dc" providerId="ADAL" clId="{04F909CD-867F-40AC-9D6E-1D81AD456C1E}" dt="2026-02-24T09:15:46.517" v="862" actId="1076"/>
          <ac:spMkLst>
            <pc:docMk/>
            <pc:sldMk cId="3449094620" sldId="658"/>
            <ac:spMk id="12" creationId="{FEDC7DF8-1F31-3100-EC01-3F7F39ABBDF6}"/>
          </ac:spMkLst>
        </pc:spChg>
        <pc:spChg chg="mod">
          <ac:chgData name="Lea Fabritius" userId="555fb940-219a-47e9-940b-49d5f0d511dc" providerId="ADAL" clId="{04F909CD-867F-40AC-9D6E-1D81AD456C1E}" dt="2026-02-24T09:16:02.459" v="871" actId="1037"/>
          <ac:spMkLst>
            <pc:docMk/>
            <pc:sldMk cId="3449094620" sldId="658"/>
            <ac:spMk id="13" creationId="{90B2707D-1930-3A5E-B48F-FF59D9C70738}"/>
          </ac:spMkLst>
        </pc:spChg>
        <pc:picChg chg="add mod ord">
          <ac:chgData name="Lea Fabritius" userId="555fb940-219a-47e9-940b-49d5f0d511dc" providerId="ADAL" clId="{04F909CD-867F-40AC-9D6E-1D81AD456C1E}" dt="2026-02-24T09:15:03.221" v="855" actId="167"/>
          <ac:picMkLst>
            <pc:docMk/>
            <pc:sldMk cId="3449094620" sldId="658"/>
            <ac:picMk id="6" creationId="{FF971CEE-1455-EA4A-7E12-5655B2296815}"/>
          </ac:picMkLst>
        </pc:picChg>
        <pc:picChg chg="del mod">
          <ac:chgData name="Lea Fabritius" userId="555fb940-219a-47e9-940b-49d5f0d511dc" providerId="ADAL" clId="{04F909CD-867F-40AC-9D6E-1D81AD456C1E}" dt="2026-02-24T09:14:35.579" v="850" actId="478"/>
          <ac:picMkLst>
            <pc:docMk/>
            <pc:sldMk cId="3449094620" sldId="658"/>
            <ac:picMk id="8" creationId="{5CAE93D0-2933-CBB7-51C4-437517062338}"/>
          </ac:picMkLst>
        </pc:picChg>
        <pc:picChg chg="del">
          <ac:chgData name="Lea Fabritius" userId="555fb940-219a-47e9-940b-49d5f0d511dc" providerId="ADAL" clId="{04F909CD-867F-40AC-9D6E-1D81AD456C1E}" dt="2026-02-24T09:14:33.641" v="848" actId="478"/>
          <ac:picMkLst>
            <pc:docMk/>
            <pc:sldMk cId="3449094620" sldId="658"/>
            <ac:picMk id="15" creationId="{E0A145A4-B8B0-37CA-BBA1-34848FFC51E4}"/>
          </ac:picMkLst>
        </pc:picChg>
        <pc:cxnChg chg="mod">
          <ac:chgData name="Lea Fabritius" userId="555fb940-219a-47e9-940b-49d5f0d511dc" providerId="ADAL" clId="{04F909CD-867F-40AC-9D6E-1D81AD456C1E}" dt="2026-02-24T09:15:37.258" v="861" actId="14100"/>
          <ac:cxnSpMkLst>
            <pc:docMk/>
            <pc:sldMk cId="3449094620" sldId="658"/>
            <ac:cxnSpMk id="3" creationId="{E536F51D-6CDB-7969-63B8-9DDAB57625F4}"/>
          </ac:cxnSpMkLst>
        </pc:cxnChg>
        <pc:cxnChg chg="mod">
          <ac:chgData name="Lea Fabritius" userId="555fb940-219a-47e9-940b-49d5f0d511dc" providerId="ADAL" clId="{04F909CD-867F-40AC-9D6E-1D81AD456C1E}" dt="2026-02-24T09:16:27.588" v="927" actId="1076"/>
          <ac:cxnSpMkLst>
            <pc:docMk/>
            <pc:sldMk cId="3449094620" sldId="658"/>
            <ac:cxnSpMk id="7" creationId="{79E803AC-88A5-82CD-B125-C57962344091}"/>
          </ac:cxnSpMkLst>
        </pc:cxnChg>
      </pc:sldChg>
      <pc:sldChg chg="modNotesTx">
        <pc:chgData name="Lea Fabritius" userId="555fb940-219a-47e9-940b-49d5f0d511dc" providerId="ADAL" clId="{04F909CD-867F-40AC-9D6E-1D81AD456C1E}" dt="2026-02-24T09:26:29.757" v="983" actId="5793"/>
        <pc:sldMkLst>
          <pc:docMk/>
          <pc:sldMk cId="31082399" sldId="660"/>
        </pc:sldMkLst>
      </pc:sldChg>
      <pc:sldChg chg="addSp delSp modSp mod">
        <pc:chgData name="Lea Fabritius" userId="555fb940-219a-47e9-940b-49d5f0d511dc" providerId="ADAL" clId="{04F909CD-867F-40AC-9D6E-1D81AD456C1E}" dt="2026-02-24T09:20:51.904" v="932" actId="14100"/>
        <pc:sldMkLst>
          <pc:docMk/>
          <pc:sldMk cId="1076022910" sldId="662"/>
        </pc:sldMkLst>
        <pc:picChg chg="del">
          <ac:chgData name="Lea Fabritius" userId="555fb940-219a-47e9-940b-49d5f0d511dc" providerId="ADAL" clId="{04F909CD-867F-40AC-9D6E-1D81AD456C1E}" dt="2026-02-24T09:20:40.353" v="929" actId="478"/>
          <ac:picMkLst>
            <pc:docMk/>
            <pc:sldMk cId="1076022910" sldId="662"/>
            <ac:picMk id="3" creationId="{AAEAC383-A96B-18CA-0BED-DAA0D548CEA9}"/>
          </ac:picMkLst>
        </pc:picChg>
        <pc:picChg chg="add mod">
          <ac:chgData name="Lea Fabritius" userId="555fb940-219a-47e9-940b-49d5f0d511dc" providerId="ADAL" clId="{04F909CD-867F-40AC-9D6E-1D81AD456C1E}" dt="2026-02-24T09:20:51.904" v="932" actId="14100"/>
          <ac:picMkLst>
            <pc:docMk/>
            <pc:sldMk cId="1076022910" sldId="662"/>
            <ac:picMk id="7" creationId="{ACE993BF-9F8E-C56C-EE6E-1DA002828026}"/>
          </ac:picMkLst>
        </pc:picChg>
      </pc:sldChg>
      <pc:sldChg chg="add del">
        <pc:chgData name="Lea Fabritius" userId="555fb940-219a-47e9-940b-49d5f0d511dc" providerId="ADAL" clId="{04F909CD-867F-40AC-9D6E-1D81AD456C1E}" dt="2026-02-23T13:38:48.021" v="272" actId="47"/>
        <pc:sldMkLst>
          <pc:docMk/>
          <pc:sldMk cId="217889423" sldId="664"/>
        </pc:sldMkLst>
      </pc:sldChg>
      <pc:sldChg chg="modSp add del mod">
        <pc:chgData name="Lea Fabritius" userId="555fb940-219a-47e9-940b-49d5f0d511dc" providerId="ADAL" clId="{04F909CD-867F-40AC-9D6E-1D81AD456C1E}" dt="2026-02-23T13:49:19.975" v="443" actId="47"/>
        <pc:sldMkLst>
          <pc:docMk/>
          <pc:sldMk cId="1505849993" sldId="664"/>
        </pc:sldMkLst>
        <pc:spChg chg="mod">
          <ac:chgData name="Lea Fabritius" userId="555fb940-219a-47e9-940b-49d5f0d511dc" providerId="ADAL" clId="{04F909CD-867F-40AC-9D6E-1D81AD456C1E}" dt="2026-02-23T13:45:02.372" v="322" actId="1076"/>
          <ac:spMkLst>
            <pc:docMk/>
            <pc:sldMk cId="1505849993" sldId="664"/>
            <ac:spMk id="11" creationId="{8767433F-429F-B3D8-4DDB-6BA24C34D9F4}"/>
          </ac:spMkLst>
        </pc:spChg>
      </pc:sldChg>
      <pc:sldChg chg="add del">
        <pc:chgData name="Lea Fabritius" userId="555fb940-219a-47e9-940b-49d5f0d511dc" providerId="ADAL" clId="{04F909CD-867F-40AC-9D6E-1D81AD456C1E}" dt="2026-02-24T09:53:03.908" v="1221"/>
        <pc:sldMkLst>
          <pc:docMk/>
          <pc:sldMk cId="1992215418" sldId="6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solidFill>
              <a:prstClr val="white"/>
            </a:solidFill>
            <a:latin typeface="Arial" panose="020B0604020202020204" pitchFamily="34" charset="0"/>
            <a:ea typeface="+mn-ea"/>
            <a:cs typeface="Arial" panose="020B0604020202020204" pitchFamily="34" charset="0"/>
          </a:endParaRPr>
        </a:p>
      </dgm:t>
    </dgm:pt>
    <dgm:pt modelId="{DEE844D2-FD5D-46CC-A624-A514B2A2DE33}" type="par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5D2E3F4-DEC4-465F-B9E6-1B9E65FA9E7B}" type="sib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21A3A56-DD73-45F4-B9EA-043B88FC1CC1}">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Prepare el concepto, haga el borrador del programa y del guion</a:t>
          </a:r>
          <a:endParaRPr lang="de-CH" sz="1400">
            <a:solidFill>
              <a:schemeClr val="tx1"/>
            </a:solidFill>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521238BD-97AF-4F06-9383-EA40B4BB9087}" type="sib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F5578858-E80B-4F2F-A6CB-693AF37F133B}">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solidFill>
              <a:prstClr val="white"/>
            </a:solidFill>
            <a:latin typeface="Arial" panose="020B0604020202020204" pitchFamily="34" charset="0"/>
            <a:ea typeface="+mn-ea"/>
            <a:cs typeface="Arial" panose="020B0604020202020204" pitchFamily="34" charset="0"/>
          </a:endParaRPr>
        </a:p>
      </dgm:t>
    </dgm:pt>
    <dgm:pt modelId="{7A31131B-3251-4229-A95B-597705FD0AA3}" type="par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50F3276F-CB6B-4D7F-BE83-B4EAB231A978}" type="sib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8AA78BA7-681C-496E-9DE3-B7044BC43EAA}">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A7087237-B611-48A8-962D-7801CD983392}" type="sib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0C1DDA2A-73F7-40F1-ABAA-D47FE9AF700F}">
      <dgm:prSet phldrT="[Text]" custT="1"/>
      <dgm:spPr/>
      <dgm:t>
        <a:bodyPr/>
        <a:lstStyle/>
        <a:p>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solidFill>
              <a:prstClr val="white"/>
            </a:solidFill>
            <a:latin typeface="Arial" panose="020B0604020202020204" pitchFamily="34" charset="0"/>
            <a:ea typeface="+mn-ea"/>
            <a:cs typeface="Arial" panose="020B0604020202020204" pitchFamily="34" charset="0"/>
          </a:endParaRPr>
        </a:p>
      </dgm:t>
    </dgm:pt>
    <dgm:pt modelId="{4AFCBC0F-3DC1-4C8C-8A6D-3012480536AF}" type="par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A27424FE-552F-4486-9100-567BBF3185E2}" type="sib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3471D94B-1AEB-4CE2-A541-927FF283B96D}">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¿Qué salió bien y dónde hay oportunidades de mejoras para futuros talleres?</a:t>
          </a:r>
          <a:endParaRPr lang="de-CH" sz="14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787C5A9C-3F05-48ED-A731-98FC244B10E4}" type="sib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18AC749F-D814-41A2-B286-3B5893AA04F7}">
      <dgm:prSet custT="1"/>
      <dgm:spPr/>
      <dgm:t>
        <a:bodyPr/>
        <a:lstStyle/>
        <a:p>
          <a:pPr>
            <a:buSzPct val="80000"/>
          </a:pPr>
          <a:r>
            <a:rPr lang="es-CO" sz="1400">
              <a:latin typeface="Arial" panose="020B0604020202020204" pitchFamily="34" charset="0"/>
              <a:cs typeface="Arial" panose="020B0604020202020204" pitchFamily="34" charset="0"/>
            </a:rPr>
            <a:t>Invite a los participantes (y a suficientes formadores)</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0140AC7D-A54E-4977-B0F5-69EB7DC79AB0}" type="par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54C60031-E266-4AD2-9F30-73ADD3B29C04}" type="sib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E02E0559-08CF-4BA0-8DAC-B6AB20E9CBE7}">
      <dgm:prSet custT="1"/>
      <dgm:spPr/>
      <dgm:t>
        <a:bodyPr/>
        <a:lstStyle/>
        <a:p>
          <a:pPr>
            <a:buSzPct val="80000"/>
          </a:pPr>
          <a:r>
            <a:rPr lang="es-CO" sz="1400">
              <a:latin typeface="Arial" panose="020B0604020202020204" pitchFamily="34" charset="0"/>
              <a:cs typeface="Arial" panose="020B0604020202020204" pitchFamily="34" charset="0"/>
            </a:rPr>
            <a:t>Prepare toda la logística</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39B4B26C-E066-44E1-9181-7CC603EAF3DA}" type="sib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BA1D7CEF-C5C0-4A84-AD3C-9FC53C10BA43}">
      <dgm:prSet custT="1"/>
      <dgm:spPr/>
      <dgm:t>
        <a:bodyPr/>
        <a:lstStyle/>
        <a:p>
          <a:pPr>
            <a:buSzPct val="80000"/>
          </a:pPr>
          <a:r>
            <a:rPr lang="es-CO" sz="1400">
              <a:latin typeface="Arial" panose="020B0604020202020204" pitchFamily="34" charset="0"/>
              <a:cs typeface="Arial" panose="020B0604020202020204" pitchFamily="34" charset="0"/>
            </a:rPr>
            <a:t>Conozca su contexto (¿se requiere un consultor externo?)</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B9DEF814-334E-41C3-87A9-B8130C2958BB}" type="par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8C0B5E2F-0483-41D3-AB67-511C711C88AF}" type="sib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9350D986-DF2B-40FC-8431-17AAEEDD7274}">
      <dgm:prSet custT="1"/>
      <dgm:spPr/>
      <dgm:t>
        <a:bodyPr/>
        <a:lstStyle/>
        <a:p>
          <a:pPr>
            <a:buSzPct val="80000"/>
          </a:pPr>
          <a:r>
            <a:rPr lang="es-CO" sz="1400">
              <a:latin typeface="Arial" panose="020B0604020202020204" pitchFamily="34" charset="0"/>
              <a:cs typeface="Arial" panose="020B0604020202020204" pitchFamily="34" charset="0"/>
            </a:rPr>
            <a:t>Sea interactivo</a:t>
          </a:r>
          <a:endParaRPr lang="de-CH" sz="14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3591BB1B-1EBA-4D58-9CCD-8850281504DD}" type="sib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591DC599-A598-4C3B-9364-09A598B82B9F}">
      <dgm:prSet custT="1"/>
      <dgm:spPr/>
      <dgm:t>
        <a:bodyPr/>
        <a:lstStyle/>
        <a:p>
          <a:pPr>
            <a:buSzPct val="80000"/>
          </a:pPr>
          <a:r>
            <a:rPr lang="es-CO" sz="1400">
              <a:latin typeface="Arial" panose="020B0604020202020204" pitchFamily="34" charset="0"/>
              <a:cs typeface="Arial" panose="020B0604020202020204" pitchFamily="34" charset="0"/>
            </a:rPr>
            <a:t>¿Qué aspectos de la herramienta se pueden mejorar? ¡Le agradecemos sus comentarios!</a:t>
          </a:r>
          <a:endParaRPr lang="en-US" sz="1400">
            <a:solidFill>
              <a:schemeClr val="tx1"/>
            </a:solidFill>
            <a:latin typeface="Arial" panose="020B0604020202020204" pitchFamily="34" charset="0"/>
            <a:ea typeface="Calibri"/>
            <a:cs typeface="Arial" panose="020B0604020202020204" pitchFamily="34" charset="0"/>
            <a:sym typeface="Calibri"/>
          </a:endParaRPr>
        </a:p>
      </dgm:t>
    </dgm:pt>
    <dgm:pt modelId="{740443DA-DAD3-4826-9B92-75866755C811}" type="par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D5C13E61-06F9-4669-9A45-FF456349788A}" type="sib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FE269D5A-5F3C-4952-A10F-0D8863ACC55C}">
      <dgm:prSet phldrT="[Text]" custT="1"/>
      <dgm:spPr/>
      <dgm:t>
        <a:bodyPr/>
        <a:lstStyle/>
        <a:p>
          <a:pPr>
            <a:buClrTx/>
            <a:buSzPct val="80000"/>
            <a:buFont typeface="Arial" panose="020B0604020202020204" pitchFamily="34" charset="0"/>
            <a:buChar char="•"/>
          </a:pPr>
          <a:r>
            <a:rPr lang="es-CO" sz="1400">
              <a:latin typeface="Arial" panose="020B0604020202020204" pitchFamily="34" charset="0"/>
              <a:cs typeface="Arial" panose="020B0604020202020204" pitchFamily="34" charset="0"/>
            </a:rPr>
            <a:t>Destine tiempo suficiente para el taller (mínimo entre 2 y 3 días, sin contar el tiempo de viaje)</a:t>
          </a:r>
          <a:endParaRPr lang="de-CH" sz="1400">
            <a:solidFill>
              <a:schemeClr val="tx1"/>
            </a:solidFill>
            <a:latin typeface="Arial" panose="020B0604020202020204" pitchFamily="34" charset="0"/>
            <a:cs typeface="Arial" panose="020B0604020202020204" pitchFamily="34" charset="0"/>
          </a:endParaRPr>
        </a:p>
      </dgm:t>
    </dgm:pt>
    <dgm:pt modelId="{729A3693-D357-4277-BBD0-7FD864CB1FF1}" type="parTrans" cxnId="{88A2B53B-3CB9-420F-B69C-651B09A07611}">
      <dgm:prSet/>
      <dgm:spPr/>
      <dgm:t>
        <a:bodyPr/>
        <a:lstStyle/>
        <a:p>
          <a:endParaRPr lang="es-PE">
            <a:latin typeface="Arial" panose="020B0604020202020204" pitchFamily="34" charset="0"/>
            <a:cs typeface="Arial" panose="020B0604020202020204" pitchFamily="34" charset="0"/>
          </a:endParaRPr>
        </a:p>
      </dgm:t>
    </dgm:pt>
    <dgm:pt modelId="{9C678F86-9699-42BD-9A11-F0914AA41BE3}" type="sibTrans" cxnId="{88A2B53B-3CB9-420F-B69C-651B09A07611}">
      <dgm:prSet/>
      <dgm:spPr/>
      <dgm:t>
        <a:bodyPr/>
        <a:lstStyle/>
        <a:p>
          <a:endParaRPr lang="es-PE">
            <a:latin typeface="Arial" panose="020B0604020202020204" pitchFamily="34" charset="0"/>
            <a:cs typeface="Arial" panose="020B0604020202020204" pitchFamily="34" charset="0"/>
          </a:endParaRPr>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custLinFactNeighborX="-332">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1" destOrd="0" parTransId="{C4E327B9-D225-4560-A5F6-DF0B99BC13A5}" sibTransId="{3591BB1B-1EBA-4D58-9CCD-8850281504DD}"/>
    <dgm:cxn modelId="{049E4421-066C-49C3-B129-93D68FD9B811}" srcId="{0C1DDA2A-73F7-40F1-ABAA-D47FE9AF700F}" destId="{591DC599-A598-4C3B-9364-09A598B82B9F}" srcOrd="1" destOrd="0" parTransId="{740443DA-DAD3-4826-9B92-75866755C811}" sibTransId="{D5C13E61-06F9-4669-9A45-FF456349788A}"/>
    <dgm:cxn modelId="{0A665322-E38E-4F79-8B13-22318A6BCBA9}" type="presOf" srcId="{591DC599-A598-4C3B-9364-09A598B82B9F}" destId="{4D716A25-E57F-4A62-B251-C08429882955}" srcOrd="0" destOrd="1"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88A2B53B-3CB9-420F-B69C-651B09A07611}" srcId="{FA7B3649-37A4-46AF-A827-62748D0C3BF4}" destId="{FE269D5A-5F3C-4952-A10F-0D8863ACC55C}" srcOrd="1" destOrd="0" parTransId="{729A3693-D357-4277-BBD0-7FD864CB1FF1}" sibTransId="{9C678F86-9699-42BD-9A11-F0914AA41BE3}"/>
    <dgm:cxn modelId="{63D86D42-B698-467B-ACF9-B8D9B0A22C0E}" srcId="{FD4FB9EC-5EA2-4C76-97D2-170574B7D58A}" destId="{F5578858-E80B-4F2F-A6CB-693AF37F133B}" srcOrd="1" destOrd="0" parTransId="{7A31131B-3251-4229-A95B-597705FD0AA3}" sibTransId="{50F3276F-CB6B-4D7F-BE83-B4EAB231A978}"/>
    <dgm:cxn modelId="{57EC574E-1ABB-42A4-A650-BDC5984D23A6}" srcId="{FA7B3649-37A4-46AF-A827-62748D0C3BF4}" destId="{18AC749F-D814-41A2-B286-3B5893AA04F7}" srcOrd="2" destOrd="0" parTransId="{0140AC7D-A54E-4977-B0F5-69EB7DC79AB0}" sibTransId="{54C60031-E266-4AD2-9F30-73ADD3B29C04}"/>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1" presId="urn:microsoft.com/office/officeart/2005/8/layout/hList1"/>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0F72FCF9-4572-40FF-B7BA-AE6EA1419FEA}" type="presOf" srcId="{FE269D5A-5F3C-4952-A10F-0D8863ACC55C}" destId="{1744CDC6-EAF1-4A7D-AB8D-BD021D7DF5B2}" srcOrd="0" destOrd="1"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4FB9EC-5EA2-4C76-97D2-170574B7D58A}"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de-CH"/>
        </a:p>
      </dgm:t>
    </dgm:pt>
    <dgm:pt modelId="{FA7B3649-37A4-46AF-A827-62748D0C3BF4}">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 preparación</a:t>
          </a:r>
          <a:endParaRPr lang="de-CH" sz="1800">
            <a:latin typeface="Arial" panose="020B0604020202020204" pitchFamily="34" charset="0"/>
            <a:cs typeface="Arial" panose="020B0604020202020204" pitchFamily="34" charset="0"/>
          </a:endParaRPr>
        </a:p>
      </dgm:t>
    </dgm:pt>
    <dgm:pt modelId="{DEE844D2-FD5D-46CC-A624-A514B2A2DE33}" type="par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5D2E3F4-DEC4-465F-B9E6-1B9E65FA9E7B}" type="sibTrans" cxnId="{5A77DCE7-7931-4649-91D8-7C24EB08D55D}">
      <dgm:prSet/>
      <dgm:spPr/>
      <dgm:t>
        <a:bodyPr/>
        <a:lstStyle/>
        <a:p>
          <a:endParaRPr lang="de-CH">
            <a:latin typeface="Arial" panose="020B0604020202020204" pitchFamily="34" charset="0"/>
            <a:cs typeface="Arial" panose="020B0604020202020204" pitchFamily="34" charset="0"/>
          </a:endParaRPr>
        </a:p>
      </dgm:t>
    </dgm:pt>
    <dgm:pt modelId="{721A3A56-DD73-45F4-B9EA-043B88FC1CC1}">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dgm:t>
    </dgm:pt>
    <dgm:pt modelId="{1A6C3B51-B950-42B8-A196-F81316909015}" type="par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521238BD-97AF-4F06-9383-EA40B4BB9087}" type="sibTrans" cxnId="{30A38795-105D-425C-954E-55179F56DDE9}">
      <dgm:prSet/>
      <dgm:spPr/>
      <dgm:t>
        <a:bodyPr/>
        <a:lstStyle/>
        <a:p>
          <a:endParaRPr lang="de-CH">
            <a:latin typeface="Arial" panose="020B0604020202020204" pitchFamily="34" charset="0"/>
            <a:cs typeface="Arial" panose="020B0604020202020204" pitchFamily="34" charset="0"/>
          </a:endParaRPr>
        </a:p>
      </dgm:t>
    </dgm:pt>
    <dgm:pt modelId="{F5578858-E80B-4F2F-A6CB-693AF37F133B}">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del taller</a:t>
          </a:r>
          <a:endParaRPr lang="de-CH" sz="1800">
            <a:latin typeface="Arial" panose="020B0604020202020204" pitchFamily="34" charset="0"/>
            <a:cs typeface="Arial" panose="020B0604020202020204" pitchFamily="34" charset="0"/>
          </a:endParaRPr>
        </a:p>
      </dgm:t>
    </dgm:pt>
    <dgm:pt modelId="{7A31131B-3251-4229-A95B-597705FD0AA3}" type="par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50F3276F-CB6B-4D7F-BE83-B4EAB231A978}" type="sibTrans" cxnId="{63D86D42-B698-467B-ACF9-B8D9B0A22C0E}">
      <dgm:prSet/>
      <dgm:spPr/>
      <dgm:t>
        <a:bodyPr/>
        <a:lstStyle/>
        <a:p>
          <a:endParaRPr lang="de-CH">
            <a:latin typeface="Arial" panose="020B0604020202020204" pitchFamily="34" charset="0"/>
            <a:cs typeface="Arial" panose="020B0604020202020204" pitchFamily="34" charset="0"/>
          </a:endParaRPr>
        </a:p>
      </dgm:t>
    </dgm:pt>
    <dgm:pt modelId="{8AA78BA7-681C-496E-9DE3-B7044BC43EAA}">
      <dgm:prSet phldrT="[Text]" custT="1"/>
      <dgm:spPr/>
      <dgm:t>
        <a:bodyPr/>
        <a:lstStyle/>
        <a:p>
          <a:pPr>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Valide la evaluación que se hizo antes del taller</a:t>
          </a:r>
          <a:endParaRPr lang="de-CH" sz="1400" kern="1200">
            <a:latin typeface="Arial" panose="020B0604020202020204" pitchFamily="34" charset="0"/>
            <a:cs typeface="Arial" panose="020B0604020202020204" pitchFamily="34" charset="0"/>
          </a:endParaRPr>
        </a:p>
      </dgm:t>
    </dgm:pt>
    <dgm:pt modelId="{97A5B2E2-A5C5-41A9-84C4-7DA7060E043E}" type="par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A7087237-B611-48A8-962D-7801CD983392}" type="sibTrans" cxnId="{50D8CD2A-E779-430F-B637-9DCC91834601}">
      <dgm:prSet/>
      <dgm:spPr/>
      <dgm:t>
        <a:bodyPr/>
        <a:lstStyle/>
        <a:p>
          <a:endParaRPr lang="de-CH">
            <a:latin typeface="Arial" panose="020B0604020202020204" pitchFamily="34" charset="0"/>
            <a:cs typeface="Arial" panose="020B0604020202020204" pitchFamily="34" charset="0"/>
          </a:endParaRPr>
        </a:p>
      </dgm:t>
    </dgm:pt>
    <dgm:pt modelId="{0C1DDA2A-73F7-40F1-ABAA-D47FE9AF700F}">
      <dgm:prSet phldrT="[Text]" custT="1"/>
      <dgm:spPr/>
      <dgm:t>
        <a:bodyPr/>
        <a:lstStyle/>
        <a:p>
          <a:r>
            <a:rPr lang="es-CO" sz="1800">
              <a:solidFill>
                <a:prstClr val="white"/>
              </a:solidFill>
              <a:latin typeface="Arial" panose="020B0604020202020204" pitchFamily="34" charset="0"/>
              <a:ea typeface="+mn-ea"/>
              <a:cs typeface="Arial" panose="020B0604020202020204" pitchFamily="34" charset="0"/>
            </a:rPr>
            <a:t>Fase de análisis</a:t>
          </a:r>
          <a:endParaRPr lang="de-CH" sz="1800">
            <a:latin typeface="Arial" panose="020B0604020202020204" pitchFamily="34" charset="0"/>
            <a:cs typeface="Arial" panose="020B0604020202020204" pitchFamily="34" charset="0"/>
          </a:endParaRPr>
        </a:p>
      </dgm:t>
    </dgm:pt>
    <dgm:pt modelId="{4AFCBC0F-3DC1-4C8C-8A6D-3012480536AF}" type="par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A27424FE-552F-4486-9100-567BBF3185E2}" type="sibTrans" cxnId="{EB2C6EA9-A0CD-417F-B06A-048F2F1B46DB}">
      <dgm:prSet/>
      <dgm:spPr/>
      <dgm:t>
        <a:bodyPr/>
        <a:lstStyle/>
        <a:p>
          <a:endParaRPr lang="de-CH">
            <a:latin typeface="Arial" panose="020B0604020202020204" pitchFamily="34" charset="0"/>
            <a:cs typeface="Arial" panose="020B0604020202020204" pitchFamily="34" charset="0"/>
          </a:endParaRPr>
        </a:p>
      </dgm:t>
    </dgm:pt>
    <dgm:pt modelId="{3471D94B-1AEB-4CE2-A541-927FF283B96D}">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dgm:t>
    </dgm:pt>
    <dgm:pt modelId="{6D2723F8-CACF-4B52-B40C-E8BDD1DC021D}" type="par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787C5A9C-3F05-48ED-A731-98FC244B10E4}" type="sibTrans" cxnId="{A6317C27-619A-4532-9381-E4D5B7A92D4E}">
      <dgm:prSet/>
      <dgm:spPr/>
      <dgm:t>
        <a:bodyPr/>
        <a:lstStyle/>
        <a:p>
          <a:endParaRPr lang="de-CH">
            <a:latin typeface="Arial" panose="020B0604020202020204" pitchFamily="34" charset="0"/>
            <a:cs typeface="Arial" panose="020B0604020202020204" pitchFamily="34" charset="0"/>
          </a:endParaRPr>
        </a:p>
      </dgm:t>
    </dgm:pt>
    <dgm:pt modelId="{BA9747F1-802C-40D3-B829-9C47676B36DD}">
      <dgm:prSet custT="1"/>
      <dgm:spPr/>
      <dgm:t>
        <a:bodyPr/>
        <a:lstStyle/>
        <a:p>
          <a:pPr>
            <a:buSzPct val="80000"/>
          </a:pPr>
          <a:r>
            <a:rPr lang="es-CO" sz="1400" kern="1200">
              <a:latin typeface="Arial" panose="020B0604020202020204" pitchFamily="34" charset="0"/>
              <a:cs typeface="Arial" panose="020B0604020202020204" pitchFamily="34" charset="0"/>
            </a:rPr>
            <a:t>Destine tiempo suficiente para el taller (un día aproximadamente)</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9ACADB27-5290-4BA5-851E-5C1E32215DA6}" type="parTrans" cxnId="{C3400569-EECE-4E3C-80FF-C0441A8C51D3}">
      <dgm:prSet/>
      <dgm:spPr/>
      <dgm:t>
        <a:bodyPr/>
        <a:lstStyle/>
        <a:p>
          <a:endParaRPr lang="de-CH">
            <a:latin typeface="Arial" panose="020B0604020202020204" pitchFamily="34" charset="0"/>
            <a:cs typeface="Arial" panose="020B0604020202020204" pitchFamily="34" charset="0"/>
          </a:endParaRPr>
        </a:p>
      </dgm:t>
    </dgm:pt>
    <dgm:pt modelId="{1537E012-405C-49BC-9D3E-35EF0C5B8D3C}" type="sibTrans" cxnId="{C3400569-EECE-4E3C-80FF-C0441A8C51D3}">
      <dgm:prSet/>
      <dgm:spPr/>
      <dgm:t>
        <a:bodyPr/>
        <a:lstStyle/>
        <a:p>
          <a:endParaRPr lang="de-CH">
            <a:latin typeface="Arial" panose="020B0604020202020204" pitchFamily="34" charset="0"/>
            <a:cs typeface="Arial" panose="020B0604020202020204" pitchFamily="34" charset="0"/>
          </a:endParaRPr>
        </a:p>
      </dgm:t>
    </dgm:pt>
    <dgm:pt modelId="{18AC749F-D814-41A2-B286-3B5893AA04F7}">
      <dgm:prSet custT="1"/>
      <dgm:spPr/>
      <dgm:t>
        <a:bodyPr/>
        <a:lstStyle/>
        <a:p>
          <a:pPr>
            <a:buSzPct val="80000"/>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0140AC7D-A54E-4977-B0F5-69EB7DC79AB0}" type="par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54C60031-E266-4AD2-9F30-73ADD3B29C04}" type="sibTrans" cxnId="{57EC574E-1ABB-42A4-A650-BDC5984D23A6}">
      <dgm:prSet/>
      <dgm:spPr/>
      <dgm:t>
        <a:bodyPr/>
        <a:lstStyle/>
        <a:p>
          <a:endParaRPr lang="de-CH">
            <a:latin typeface="Arial" panose="020B0604020202020204" pitchFamily="34" charset="0"/>
            <a:cs typeface="Arial" panose="020B0604020202020204" pitchFamily="34" charset="0"/>
          </a:endParaRPr>
        </a:p>
      </dgm:t>
    </dgm:pt>
    <dgm:pt modelId="{E02E0559-08CF-4BA0-8DAC-B6AB20E9CBE7}">
      <dgm:prSet custT="1"/>
      <dgm:spPr/>
      <dgm:t>
        <a:bodyPr/>
        <a:lstStyle/>
        <a:p>
          <a:pPr>
            <a:buSzPct val="80000"/>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9EC25E02-2AB1-4237-8D96-BB500721BBA7}" type="par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39B4B26C-E066-44E1-9181-7CC603EAF3DA}" type="sibTrans" cxnId="{3CB0C475-6DC2-4EC6-AE59-CFAA1F80BA74}">
      <dgm:prSet/>
      <dgm:spPr/>
      <dgm:t>
        <a:bodyPr/>
        <a:lstStyle/>
        <a:p>
          <a:endParaRPr lang="de-CH">
            <a:latin typeface="Arial" panose="020B0604020202020204" pitchFamily="34" charset="0"/>
            <a:cs typeface="Arial" panose="020B0604020202020204" pitchFamily="34" charset="0"/>
          </a:endParaRPr>
        </a:p>
      </dgm:t>
    </dgm:pt>
    <dgm:pt modelId="{BA1D7CEF-C5C0-4A84-AD3C-9FC53C10BA43}">
      <dgm:prSet custT="1"/>
      <dgm:spPr/>
      <dgm:t>
        <a:bodyPr/>
        <a:lstStyle/>
        <a:p>
          <a:pPr>
            <a:buSzPct val="80000"/>
          </a:pPr>
          <a:r>
            <a:rPr lang="de-CH" sz="1400" kern="1200">
              <a:solidFill>
                <a:prstClr val="black">
                  <a:hueOff val="0"/>
                  <a:satOff val="0"/>
                  <a:lumOff val="0"/>
                  <a:alphaOff val="0"/>
                </a:prstClr>
              </a:solidFill>
              <a:latin typeface="Arial" panose="020B0604020202020204" pitchFamily="34" charset="0"/>
              <a:ea typeface="+mn-ea"/>
              <a:cs typeface="Arial" panose="020B0604020202020204" pitchFamily="34" charset="0"/>
              <a:sym typeface="Calibri"/>
            </a:rPr>
            <a:t>Prepare las partes I y II (Pasos 1 y 2) de CEDRIG Estratégico antes del taller</a:t>
          </a:r>
        </a:p>
      </dgm:t>
    </dgm:pt>
    <dgm:pt modelId="{B9DEF814-334E-41C3-87A9-B8130C2958BB}" type="par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8C0B5E2F-0483-41D3-AB67-511C711C88AF}" type="sibTrans" cxnId="{B76D2A9F-2CD5-47C1-BED8-F0D09699FEC4}">
      <dgm:prSet/>
      <dgm:spPr/>
      <dgm:t>
        <a:bodyPr/>
        <a:lstStyle/>
        <a:p>
          <a:endParaRPr lang="de-CH">
            <a:latin typeface="Arial" panose="020B0604020202020204" pitchFamily="34" charset="0"/>
            <a:cs typeface="Arial" panose="020B0604020202020204" pitchFamily="34" charset="0"/>
          </a:endParaRPr>
        </a:p>
      </dgm:t>
    </dgm:pt>
    <dgm:pt modelId="{9350D986-DF2B-40FC-8431-17AAEEDD7274}">
      <dgm:prSet custT="1"/>
      <dgm:spPr/>
      <dgm:t>
        <a:bodyPr/>
        <a:lstStyle/>
        <a:p>
          <a:pPr>
            <a:buSzPct val="80000"/>
          </a:pPr>
          <a:endParaRPr lang="de-CH" sz="1400" kern="1200">
            <a:solidFill>
              <a:schemeClr val="tx1"/>
            </a:solidFill>
            <a:latin typeface="Arial" panose="020B0604020202020204" pitchFamily="34" charset="0"/>
            <a:ea typeface="Calibri"/>
            <a:cs typeface="Arial" panose="020B0604020202020204" pitchFamily="34" charset="0"/>
            <a:sym typeface="Calibri"/>
          </a:endParaRPr>
        </a:p>
      </dgm:t>
    </dgm:pt>
    <dgm:pt modelId="{C4E327B9-D225-4560-A5F6-DF0B99BC13A5}" type="par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3591BB1B-1EBA-4D58-9CCD-8850281504DD}" type="sibTrans" cxnId="{66CEE703-91DA-4B06-94DF-03D07DDD740E}">
      <dgm:prSet/>
      <dgm:spPr/>
      <dgm:t>
        <a:bodyPr/>
        <a:lstStyle/>
        <a:p>
          <a:endParaRPr lang="de-CH">
            <a:latin typeface="Arial" panose="020B0604020202020204" pitchFamily="34" charset="0"/>
            <a:cs typeface="Arial" panose="020B0604020202020204" pitchFamily="34" charset="0"/>
          </a:endParaRPr>
        </a:p>
      </dgm:t>
    </dgm:pt>
    <dgm:pt modelId="{591DC599-A598-4C3B-9364-09A598B82B9F}">
      <dgm:prSet custT="1"/>
      <dgm:spPr/>
      <dgm:t>
        <a:bodyPr/>
        <a:lstStyle/>
        <a:p>
          <a:pPr>
            <a:buSzPct val="80000"/>
          </a:pPr>
          <a:endParaRPr lang="en-US" sz="1400" kern="1200">
            <a:solidFill>
              <a:schemeClr val="tx1"/>
            </a:solidFill>
            <a:latin typeface="Arial" panose="020B0604020202020204" pitchFamily="34" charset="0"/>
            <a:ea typeface="Calibri"/>
            <a:cs typeface="Arial" panose="020B0604020202020204" pitchFamily="34" charset="0"/>
            <a:sym typeface="Calibri"/>
          </a:endParaRPr>
        </a:p>
      </dgm:t>
    </dgm:pt>
    <dgm:pt modelId="{740443DA-DAD3-4826-9B92-75866755C811}" type="par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D5C13E61-06F9-4669-9A45-FF456349788A}" type="sibTrans" cxnId="{049E4421-066C-49C3-B129-93D68FD9B811}">
      <dgm:prSet/>
      <dgm:spPr/>
      <dgm:t>
        <a:bodyPr/>
        <a:lstStyle/>
        <a:p>
          <a:endParaRPr lang="de-CH">
            <a:latin typeface="Arial" panose="020B0604020202020204" pitchFamily="34" charset="0"/>
            <a:cs typeface="Arial" panose="020B0604020202020204" pitchFamily="34" charset="0"/>
          </a:endParaRPr>
        </a:p>
      </dgm:t>
    </dgm:pt>
    <dgm:pt modelId="{9FFE9B0B-6895-4184-BE12-2F81811E6A8E}">
      <dgm:prSet phldrT="[Text]" custT="1"/>
      <dgm:spPr/>
      <dgm:t>
        <a:bodyPr/>
        <a:lstStyle/>
        <a:p>
          <a:pPr>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dgm:t>
    </dgm:pt>
    <dgm:pt modelId="{59D71C10-1B03-488C-948E-EE91308691CA}" type="parTrans" cxnId="{18363968-8E31-48A2-BB48-D593A85A20E0}">
      <dgm:prSet/>
      <dgm:spPr/>
      <dgm:t>
        <a:bodyPr/>
        <a:lstStyle/>
        <a:p>
          <a:endParaRPr lang="de-CH">
            <a:latin typeface="Arial" panose="020B0604020202020204" pitchFamily="34" charset="0"/>
            <a:cs typeface="Arial" panose="020B0604020202020204" pitchFamily="34" charset="0"/>
          </a:endParaRPr>
        </a:p>
      </dgm:t>
    </dgm:pt>
    <dgm:pt modelId="{BB118C36-7C73-458B-97B5-BFB82659C906}" type="sibTrans" cxnId="{18363968-8E31-48A2-BB48-D593A85A20E0}">
      <dgm:prSet/>
      <dgm:spPr/>
      <dgm:t>
        <a:bodyPr/>
        <a:lstStyle/>
        <a:p>
          <a:endParaRPr lang="de-CH">
            <a:latin typeface="Arial" panose="020B0604020202020204" pitchFamily="34" charset="0"/>
            <a:cs typeface="Arial" panose="020B0604020202020204" pitchFamily="34" charset="0"/>
          </a:endParaRPr>
        </a:p>
      </dgm:t>
    </dgm:pt>
    <dgm:pt modelId="{68A27E05-000C-4FF0-8DE6-DA09B5D6060D}">
      <dgm:prSet custT="1"/>
      <dgm:spPr/>
      <dgm:t>
        <a:bodyPr/>
        <a:lstStyle/>
        <a:p>
          <a:pPr>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Sea interactivo</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BC4423D7-C2EA-4261-9238-6C103F7CED4E}" type="parTrans" cxnId="{2A0B03DC-D974-41A4-8ACF-DE888CB030EC}">
      <dgm:prSet/>
      <dgm:spPr/>
      <dgm:t>
        <a:bodyPr/>
        <a:lstStyle/>
        <a:p>
          <a:endParaRPr lang="es-PE">
            <a:latin typeface="Arial" panose="020B0604020202020204" pitchFamily="34" charset="0"/>
            <a:cs typeface="Arial" panose="020B0604020202020204" pitchFamily="34" charset="0"/>
          </a:endParaRPr>
        </a:p>
      </dgm:t>
    </dgm:pt>
    <dgm:pt modelId="{CFB8172C-C5BE-47E7-B8C3-466FF30FAC60}" type="sibTrans" cxnId="{2A0B03DC-D974-41A4-8ACF-DE888CB030EC}">
      <dgm:prSet/>
      <dgm:spPr/>
      <dgm:t>
        <a:bodyPr/>
        <a:lstStyle/>
        <a:p>
          <a:endParaRPr lang="es-PE">
            <a:latin typeface="Arial" panose="020B0604020202020204" pitchFamily="34" charset="0"/>
            <a:cs typeface="Arial" panose="020B0604020202020204" pitchFamily="34" charset="0"/>
          </a:endParaRPr>
        </a:p>
      </dgm:t>
    </dgm:pt>
    <dgm:pt modelId="{8E3D3A0C-EC51-4561-9935-1E4F92E8C7F8}">
      <dgm:prSet custT="1"/>
      <dgm:spPr/>
      <dgm:t>
        <a:bodyPr/>
        <a:lstStyle/>
        <a:p>
          <a:pPr>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¿Qué aspectos de la herramienta se pueden mejorar? ¡Le agradecemos sus comentarios!</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06DD31AE-F345-4282-B7C5-760CE01AB39A}" type="parTrans" cxnId="{31F0C77E-9C0F-4469-BBF0-CF6081FB2F7B}">
      <dgm:prSet/>
      <dgm:spPr/>
      <dgm:t>
        <a:bodyPr/>
        <a:lstStyle/>
        <a:p>
          <a:endParaRPr lang="es-PE">
            <a:latin typeface="Arial" panose="020B0604020202020204" pitchFamily="34" charset="0"/>
            <a:cs typeface="Arial" panose="020B0604020202020204" pitchFamily="34" charset="0"/>
          </a:endParaRPr>
        </a:p>
      </dgm:t>
    </dgm:pt>
    <dgm:pt modelId="{FF1641DC-70B2-41C3-A6AB-8F8AF03CBD9E}" type="sibTrans" cxnId="{31F0C77E-9C0F-4469-BBF0-CF6081FB2F7B}">
      <dgm:prSet/>
      <dgm:spPr/>
      <dgm:t>
        <a:bodyPr/>
        <a:lstStyle/>
        <a:p>
          <a:endParaRPr lang="es-PE">
            <a:latin typeface="Arial" panose="020B0604020202020204" pitchFamily="34" charset="0"/>
            <a:cs typeface="Arial" panose="020B0604020202020204" pitchFamily="34" charset="0"/>
          </a:endParaRPr>
        </a:p>
      </dgm:t>
    </dgm:pt>
    <dgm:pt modelId="{59855BB2-48F6-4600-A876-CAA5194D1610}" type="pres">
      <dgm:prSet presAssocID="{FD4FB9EC-5EA2-4C76-97D2-170574B7D58A}" presName="Name0" presStyleCnt="0">
        <dgm:presLayoutVars>
          <dgm:dir/>
          <dgm:animLvl val="lvl"/>
          <dgm:resizeHandles val="exact"/>
        </dgm:presLayoutVars>
      </dgm:prSet>
      <dgm:spPr/>
    </dgm:pt>
    <dgm:pt modelId="{D9285A59-5F0B-4F3E-B7EF-C2BC80FEA34F}" type="pres">
      <dgm:prSet presAssocID="{FA7B3649-37A4-46AF-A827-62748D0C3BF4}" presName="composite" presStyleCnt="0"/>
      <dgm:spPr/>
    </dgm:pt>
    <dgm:pt modelId="{09EAFB7C-F176-48BA-80DE-BA5C457072BB}" type="pres">
      <dgm:prSet presAssocID="{FA7B3649-37A4-46AF-A827-62748D0C3BF4}" presName="parTx" presStyleLbl="alignNode1" presStyleIdx="0" presStyleCnt="3">
        <dgm:presLayoutVars>
          <dgm:chMax val="0"/>
          <dgm:chPref val="0"/>
          <dgm:bulletEnabled val="1"/>
        </dgm:presLayoutVars>
      </dgm:prSet>
      <dgm:spPr/>
    </dgm:pt>
    <dgm:pt modelId="{1744CDC6-EAF1-4A7D-AB8D-BD021D7DF5B2}" type="pres">
      <dgm:prSet presAssocID="{FA7B3649-37A4-46AF-A827-62748D0C3BF4}" presName="desTx" presStyleLbl="alignAccFollowNode1" presStyleIdx="0" presStyleCnt="3">
        <dgm:presLayoutVars>
          <dgm:bulletEnabled val="1"/>
        </dgm:presLayoutVars>
      </dgm:prSet>
      <dgm:spPr/>
    </dgm:pt>
    <dgm:pt modelId="{726BA018-9300-4BB8-B909-0278FFB6E6AD}" type="pres">
      <dgm:prSet presAssocID="{75D2E3F4-DEC4-465F-B9E6-1B9E65FA9E7B}" presName="space" presStyleCnt="0"/>
      <dgm:spPr/>
    </dgm:pt>
    <dgm:pt modelId="{93B7C019-98C1-4FFB-9D5D-92ED63A0D66D}" type="pres">
      <dgm:prSet presAssocID="{F5578858-E80B-4F2F-A6CB-693AF37F133B}" presName="composite" presStyleCnt="0"/>
      <dgm:spPr/>
    </dgm:pt>
    <dgm:pt modelId="{6BD2703F-5A40-4798-BF14-68DFC36E325F}" type="pres">
      <dgm:prSet presAssocID="{F5578858-E80B-4F2F-A6CB-693AF37F133B}" presName="parTx" presStyleLbl="alignNode1" presStyleIdx="1" presStyleCnt="3">
        <dgm:presLayoutVars>
          <dgm:chMax val="0"/>
          <dgm:chPref val="0"/>
          <dgm:bulletEnabled val="1"/>
        </dgm:presLayoutVars>
      </dgm:prSet>
      <dgm:spPr/>
    </dgm:pt>
    <dgm:pt modelId="{6C9A87F6-6DA4-4FC0-B4D1-5610B1165CCA}" type="pres">
      <dgm:prSet presAssocID="{F5578858-E80B-4F2F-A6CB-693AF37F133B}" presName="desTx" presStyleLbl="alignAccFollowNode1" presStyleIdx="1" presStyleCnt="3">
        <dgm:presLayoutVars>
          <dgm:bulletEnabled val="1"/>
        </dgm:presLayoutVars>
      </dgm:prSet>
      <dgm:spPr/>
    </dgm:pt>
    <dgm:pt modelId="{72CEC827-C6F4-417B-AA8C-7C51AFFF88B0}" type="pres">
      <dgm:prSet presAssocID="{50F3276F-CB6B-4D7F-BE83-B4EAB231A978}" presName="space" presStyleCnt="0"/>
      <dgm:spPr/>
    </dgm:pt>
    <dgm:pt modelId="{3A30BEA3-E54D-4A7F-8FFD-FD4616C3E04E}" type="pres">
      <dgm:prSet presAssocID="{0C1DDA2A-73F7-40F1-ABAA-D47FE9AF700F}" presName="composite" presStyleCnt="0"/>
      <dgm:spPr/>
    </dgm:pt>
    <dgm:pt modelId="{B0615C72-826A-4813-B462-B0BF205E2DAF}" type="pres">
      <dgm:prSet presAssocID="{0C1DDA2A-73F7-40F1-ABAA-D47FE9AF700F}" presName="parTx" presStyleLbl="alignNode1" presStyleIdx="2" presStyleCnt="3">
        <dgm:presLayoutVars>
          <dgm:chMax val="0"/>
          <dgm:chPref val="0"/>
          <dgm:bulletEnabled val="1"/>
        </dgm:presLayoutVars>
      </dgm:prSet>
      <dgm:spPr/>
    </dgm:pt>
    <dgm:pt modelId="{4D716A25-E57F-4A62-B251-C08429882955}" type="pres">
      <dgm:prSet presAssocID="{0C1DDA2A-73F7-40F1-ABAA-D47FE9AF700F}" presName="desTx" presStyleLbl="alignAccFollowNode1" presStyleIdx="2" presStyleCnt="3">
        <dgm:presLayoutVars>
          <dgm:bulletEnabled val="1"/>
        </dgm:presLayoutVars>
      </dgm:prSet>
      <dgm:spPr/>
    </dgm:pt>
  </dgm:ptLst>
  <dgm:cxnLst>
    <dgm:cxn modelId="{66CEE703-91DA-4B06-94DF-03D07DDD740E}" srcId="{F5578858-E80B-4F2F-A6CB-693AF37F133B}" destId="{9350D986-DF2B-40FC-8431-17AAEEDD7274}" srcOrd="3" destOrd="0" parTransId="{C4E327B9-D225-4560-A5F6-DF0B99BC13A5}" sibTransId="{3591BB1B-1EBA-4D58-9CCD-8850281504DD}"/>
    <dgm:cxn modelId="{049E4421-066C-49C3-B129-93D68FD9B811}" srcId="{0C1DDA2A-73F7-40F1-ABAA-D47FE9AF700F}" destId="{591DC599-A598-4C3B-9364-09A598B82B9F}" srcOrd="2" destOrd="0" parTransId="{740443DA-DAD3-4826-9B92-75866755C811}" sibTransId="{D5C13E61-06F9-4669-9A45-FF456349788A}"/>
    <dgm:cxn modelId="{0A665322-E38E-4F79-8B13-22318A6BCBA9}" type="presOf" srcId="{591DC599-A598-4C3B-9364-09A598B82B9F}" destId="{4D716A25-E57F-4A62-B251-C08429882955}" srcOrd="0" destOrd="2" presId="urn:microsoft.com/office/officeart/2005/8/layout/hList1"/>
    <dgm:cxn modelId="{A6317C27-619A-4532-9381-E4D5B7A92D4E}" srcId="{0C1DDA2A-73F7-40F1-ABAA-D47FE9AF700F}" destId="{3471D94B-1AEB-4CE2-A541-927FF283B96D}" srcOrd="0" destOrd="0" parTransId="{6D2723F8-CACF-4B52-B40C-E8BDD1DC021D}" sibTransId="{787C5A9C-3F05-48ED-A731-98FC244B10E4}"/>
    <dgm:cxn modelId="{50D8CD2A-E779-430F-B637-9DCC91834601}" srcId="{F5578858-E80B-4F2F-A6CB-693AF37F133B}" destId="{8AA78BA7-681C-496E-9DE3-B7044BC43EAA}" srcOrd="0" destOrd="0" parTransId="{97A5B2E2-A5C5-41A9-84C4-7DA7060E043E}" sibTransId="{A7087237-B611-48A8-962D-7801CD983392}"/>
    <dgm:cxn modelId="{63D86D42-B698-467B-ACF9-B8D9B0A22C0E}" srcId="{FD4FB9EC-5EA2-4C76-97D2-170574B7D58A}" destId="{F5578858-E80B-4F2F-A6CB-693AF37F133B}" srcOrd="1" destOrd="0" parTransId="{7A31131B-3251-4229-A95B-597705FD0AA3}" sibTransId="{50F3276F-CB6B-4D7F-BE83-B4EAB231A978}"/>
    <dgm:cxn modelId="{18363968-8E31-48A2-BB48-D593A85A20E0}" srcId="{F5578858-E80B-4F2F-A6CB-693AF37F133B}" destId="{9FFE9B0B-6895-4184-BE12-2F81811E6A8E}" srcOrd="1" destOrd="0" parTransId="{59D71C10-1B03-488C-948E-EE91308691CA}" sibTransId="{BB118C36-7C73-458B-97B5-BFB82659C906}"/>
    <dgm:cxn modelId="{C3400569-EECE-4E3C-80FF-C0441A8C51D3}" srcId="{FA7B3649-37A4-46AF-A827-62748D0C3BF4}" destId="{BA9747F1-802C-40D3-B829-9C47676B36DD}" srcOrd="1" destOrd="0" parTransId="{9ACADB27-5290-4BA5-851E-5C1E32215DA6}" sibTransId="{1537E012-405C-49BC-9D3E-35EF0C5B8D3C}"/>
    <dgm:cxn modelId="{57EC574E-1ABB-42A4-A650-BDC5984D23A6}" srcId="{FA7B3649-37A4-46AF-A827-62748D0C3BF4}" destId="{18AC749F-D814-41A2-B286-3B5893AA04F7}" srcOrd="2" destOrd="0" parTransId="{0140AC7D-A54E-4977-B0F5-69EB7DC79AB0}" sibTransId="{54C60031-E266-4AD2-9F30-73ADD3B29C04}"/>
    <dgm:cxn modelId="{D8145B74-A0BC-4C0F-99B9-65E5E1499B7C}" type="presOf" srcId="{BA9747F1-802C-40D3-B829-9C47676B36DD}" destId="{1744CDC6-EAF1-4A7D-AB8D-BD021D7DF5B2}" srcOrd="0" destOrd="1" presId="urn:microsoft.com/office/officeart/2005/8/layout/hList1"/>
    <dgm:cxn modelId="{3CB0C475-6DC2-4EC6-AE59-CFAA1F80BA74}" srcId="{FA7B3649-37A4-46AF-A827-62748D0C3BF4}" destId="{E02E0559-08CF-4BA0-8DAC-B6AB20E9CBE7}" srcOrd="3" destOrd="0" parTransId="{9EC25E02-2AB1-4237-8D96-BB500721BBA7}" sibTransId="{39B4B26C-E066-44E1-9181-7CC603EAF3DA}"/>
    <dgm:cxn modelId="{966DD157-922B-4D68-8FF5-4E9CB0053C67}" type="presOf" srcId="{9350D986-DF2B-40FC-8431-17AAEEDD7274}" destId="{6C9A87F6-6DA4-4FC0-B4D1-5610B1165CCA}" srcOrd="0" destOrd="3" presId="urn:microsoft.com/office/officeart/2005/8/layout/hList1"/>
    <dgm:cxn modelId="{31F0C77E-9C0F-4469-BBF0-CF6081FB2F7B}" srcId="{0C1DDA2A-73F7-40F1-ABAA-D47FE9AF700F}" destId="{8E3D3A0C-EC51-4561-9935-1E4F92E8C7F8}" srcOrd="1" destOrd="0" parTransId="{06DD31AE-F345-4282-B7C5-760CE01AB39A}" sibTransId="{FF1641DC-70B2-41C3-A6AB-8F8AF03CBD9E}"/>
    <dgm:cxn modelId="{F430CC82-E6BF-4896-9FA5-386F260DD870}" type="presOf" srcId="{721A3A56-DD73-45F4-B9EA-043B88FC1CC1}" destId="{1744CDC6-EAF1-4A7D-AB8D-BD021D7DF5B2}" srcOrd="0" destOrd="0" presId="urn:microsoft.com/office/officeart/2005/8/layout/hList1"/>
    <dgm:cxn modelId="{BD0EDF89-3022-4641-985E-B8ED742C1E47}" type="presOf" srcId="{FA7B3649-37A4-46AF-A827-62748D0C3BF4}" destId="{09EAFB7C-F176-48BA-80DE-BA5C457072BB}" srcOrd="0" destOrd="0" presId="urn:microsoft.com/office/officeart/2005/8/layout/hList1"/>
    <dgm:cxn modelId="{C14B368E-D691-4914-96B3-2DC9881EFA04}" type="presOf" srcId="{BA1D7CEF-C5C0-4A84-AD3C-9FC53C10BA43}" destId="{1744CDC6-EAF1-4A7D-AB8D-BD021D7DF5B2}" srcOrd="0" destOrd="4" presId="urn:microsoft.com/office/officeart/2005/8/layout/hList1"/>
    <dgm:cxn modelId="{ACB81693-5466-42C2-B932-8721FC43C838}" type="presOf" srcId="{9FFE9B0B-6895-4184-BE12-2F81811E6A8E}" destId="{6C9A87F6-6DA4-4FC0-B4D1-5610B1165CCA}" srcOrd="0" destOrd="1" presId="urn:microsoft.com/office/officeart/2005/8/layout/hList1"/>
    <dgm:cxn modelId="{30A38795-105D-425C-954E-55179F56DDE9}" srcId="{FA7B3649-37A4-46AF-A827-62748D0C3BF4}" destId="{721A3A56-DD73-45F4-B9EA-043B88FC1CC1}" srcOrd="0" destOrd="0" parTransId="{1A6C3B51-B950-42B8-A196-F81316909015}" sibTransId="{521238BD-97AF-4F06-9383-EA40B4BB9087}"/>
    <dgm:cxn modelId="{14332096-4EE8-414A-9D05-723876B485DD}" type="presOf" srcId="{E02E0559-08CF-4BA0-8DAC-B6AB20E9CBE7}" destId="{1744CDC6-EAF1-4A7D-AB8D-BD021D7DF5B2}" srcOrd="0" destOrd="3" presId="urn:microsoft.com/office/officeart/2005/8/layout/hList1"/>
    <dgm:cxn modelId="{B76D2A9F-2CD5-47C1-BED8-F0D09699FEC4}" srcId="{FA7B3649-37A4-46AF-A827-62748D0C3BF4}" destId="{BA1D7CEF-C5C0-4A84-AD3C-9FC53C10BA43}" srcOrd="4" destOrd="0" parTransId="{B9DEF814-334E-41C3-87A9-B8130C2958BB}" sibTransId="{8C0B5E2F-0483-41D3-AB67-511C711C88AF}"/>
    <dgm:cxn modelId="{B1706AA1-C588-468D-8C8E-33403EDA61EA}" type="presOf" srcId="{68A27E05-000C-4FF0-8DE6-DA09B5D6060D}" destId="{6C9A87F6-6DA4-4FC0-B4D1-5610B1165CCA}" srcOrd="0" destOrd="2" presId="urn:microsoft.com/office/officeart/2005/8/layout/hList1"/>
    <dgm:cxn modelId="{EB2C6EA9-A0CD-417F-B06A-048F2F1B46DB}" srcId="{FD4FB9EC-5EA2-4C76-97D2-170574B7D58A}" destId="{0C1DDA2A-73F7-40F1-ABAA-D47FE9AF700F}" srcOrd="2" destOrd="0" parTransId="{4AFCBC0F-3DC1-4C8C-8A6D-3012480536AF}" sibTransId="{A27424FE-552F-4486-9100-567BBF3185E2}"/>
    <dgm:cxn modelId="{EA9265B4-3FCC-42BF-BCAE-290D3B23A456}" type="presOf" srcId="{3471D94B-1AEB-4CE2-A541-927FF283B96D}" destId="{4D716A25-E57F-4A62-B251-C08429882955}" srcOrd="0" destOrd="0" presId="urn:microsoft.com/office/officeart/2005/8/layout/hList1"/>
    <dgm:cxn modelId="{52BA4CCE-8DF2-4066-A103-6D73255C7162}" type="presOf" srcId="{8E3D3A0C-EC51-4561-9935-1E4F92E8C7F8}" destId="{4D716A25-E57F-4A62-B251-C08429882955}" srcOrd="0" destOrd="1" presId="urn:microsoft.com/office/officeart/2005/8/layout/hList1"/>
    <dgm:cxn modelId="{EAEFD5D0-CE13-4C65-8E5C-F52DCDE0F8F1}" type="presOf" srcId="{8AA78BA7-681C-496E-9DE3-B7044BC43EAA}" destId="{6C9A87F6-6DA4-4FC0-B4D1-5610B1165CCA}" srcOrd="0" destOrd="0" presId="urn:microsoft.com/office/officeart/2005/8/layout/hList1"/>
    <dgm:cxn modelId="{CD57E1DA-F18E-48F5-9576-D7BDAA7FCDED}" type="presOf" srcId="{18AC749F-D814-41A2-B286-3B5893AA04F7}" destId="{1744CDC6-EAF1-4A7D-AB8D-BD021D7DF5B2}" srcOrd="0" destOrd="2" presId="urn:microsoft.com/office/officeart/2005/8/layout/hList1"/>
    <dgm:cxn modelId="{2A0B03DC-D974-41A4-8ACF-DE888CB030EC}" srcId="{F5578858-E80B-4F2F-A6CB-693AF37F133B}" destId="{68A27E05-000C-4FF0-8DE6-DA09B5D6060D}" srcOrd="2" destOrd="0" parTransId="{BC4423D7-C2EA-4261-9238-6C103F7CED4E}" sibTransId="{CFB8172C-C5BE-47E7-B8C3-466FF30FAC60}"/>
    <dgm:cxn modelId="{5A77DCE7-7931-4649-91D8-7C24EB08D55D}" srcId="{FD4FB9EC-5EA2-4C76-97D2-170574B7D58A}" destId="{FA7B3649-37A4-46AF-A827-62748D0C3BF4}" srcOrd="0" destOrd="0" parTransId="{DEE844D2-FD5D-46CC-A624-A514B2A2DE33}" sibTransId="{75D2E3F4-DEC4-465F-B9E6-1B9E65FA9E7B}"/>
    <dgm:cxn modelId="{47B594F3-4D63-491C-83EC-D4DDC1F0B6C9}" type="presOf" srcId="{FD4FB9EC-5EA2-4C76-97D2-170574B7D58A}" destId="{59855BB2-48F6-4600-A876-CAA5194D1610}" srcOrd="0" destOrd="0" presId="urn:microsoft.com/office/officeart/2005/8/layout/hList1"/>
    <dgm:cxn modelId="{085BF1F4-C52C-43EC-AEB8-492A2BCDA9FC}" type="presOf" srcId="{F5578858-E80B-4F2F-A6CB-693AF37F133B}" destId="{6BD2703F-5A40-4798-BF14-68DFC36E325F}" srcOrd="0" destOrd="0" presId="urn:microsoft.com/office/officeart/2005/8/layout/hList1"/>
    <dgm:cxn modelId="{8B4C46FD-47B0-4924-8EA1-C7BFAE8DF647}" type="presOf" srcId="{0C1DDA2A-73F7-40F1-ABAA-D47FE9AF700F}" destId="{B0615C72-826A-4813-B462-B0BF205E2DAF}" srcOrd="0" destOrd="0" presId="urn:microsoft.com/office/officeart/2005/8/layout/hList1"/>
    <dgm:cxn modelId="{B5459F25-0AE3-4A98-86FB-0C523CDEE9DE}" type="presParOf" srcId="{59855BB2-48F6-4600-A876-CAA5194D1610}" destId="{D9285A59-5F0B-4F3E-B7EF-C2BC80FEA34F}" srcOrd="0" destOrd="0" presId="urn:microsoft.com/office/officeart/2005/8/layout/hList1"/>
    <dgm:cxn modelId="{7A3A0E5C-483F-4E5E-9C65-FBA3CEBFAB10}" type="presParOf" srcId="{D9285A59-5F0B-4F3E-B7EF-C2BC80FEA34F}" destId="{09EAFB7C-F176-48BA-80DE-BA5C457072BB}" srcOrd="0" destOrd="0" presId="urn:microsoft.com/office/officeart/2005/8/layout/hList1"/>
    <dgm:cxn modelId="{3E3FC8C3-A3DB-49B8-9FBC-57FB8FBE812D}" type="presParOf" srcId="{D9285A59-5F0B-4F3E-B7EF-C2BC80FEA34F}" destId="{1744CDC6-EAF1-4A7D-AB8D-BD021D7DF5B2}" srcOrd="1" destOrd="0" presId="urn:microsoft.com/office/officeart/2005/8/layout/hList1"/>
    <dgm:cxn modelId="{ABE7DB4B-2C3D-4F19-A137-25C2AA61DB80}" type="presParOf" srcId="{59855BB2-48F6-4600-A876-CAA5194D1610}" destId="{726BA018-9300-4BB8-B909-0278FFB6E6AD}" srcOrd="1" destOrd="0" presId="urn:microsoft.com/office/officeart/2005/8/layout/hList1"/>
    <dgm:cxn modelId="{88AECC17-6B16-42C1-A327-FC61D4248905}" type="presParOf" srcId="{59855BB2-48F6-4600-A876-CAA5194D1610}" destId="{93B7C019-98C1-4FFB-9D5D-92ED63A0D66D}" srcOrd="2" destOrd="0" presId="urn:microsoft.com/office/officeart/2005/8/layout/hList1"/>
    <dgm:cxn modelId="{AB11602E-E27B-46BC-BE4C-C3343678469F}" type="presParOf" srcId="{93B7C019-98C1-4FFB-9D5D-92ED63A0D66D}" destId="{6BD2703F-5A40-4798-BF14-68DFC36E325F}" srcOrd="0" destOrd="0" presId="urn:microsoft.com/office/officeart/2005/8/layout/hList1"/>
    <dgm:cxn modelId="{EAA12E1B-77EB-4E16-9064-D93D73F52789}" type="presParOf" srcId="{93B7C019-98C1-4FFB-9D5D-92ED63A0D66D}" destId="{6C9A87F6-6DA4-4FC0-B4D1-5610B1165CCA}" srcOrd="1" destOrd="0" presId="urn:microsoft.com/office/officeart/2005/8/layout/hList1"/>
    <dgm:cxn modelId="{F9AE0324-D184-4AB2-BCC5-FD74D34AE945}" type="presParOf" srcId="{59855BB2-48F6-4600-A876-CAA5194D1610}" destId="{72CEC827-C6F4-417B-AA8C-7C51AFFF88B0}" srcOrd="3" destOrd="0" presId="urn:microsoft.com/office/officeart/2005/8/layout/hList1"/>
    <dgm:cxn modelId="{A77F6599-3C6A-44EA-BFE9-F011E6E5AC8D}" type="presParOf" srcId="{59855BB2-48F6-4600-A876-CAA5194D1610}" destId="{3A30BEA3-E54D-4A7F-8FFD-FD4616C3E04E}" srcOrd="4" destOrd="0" presId="urn:microsoft.com/office/officeart/2005/8/layout/hList1"/>
    <dgm:cxn modelId="{24C2A31B-4EDC-4CFD-9AA5-741B385A2A96}" type="presParOf" srcId="{3A30BEA3-E54D-4A7F-8FFD-FD4616C3E04E}" destId="{B0615C72-826A-4813-B462-B0BF205E2DAF}" srcOrd="0" destOrd="0" presId="urn:microsoft.com/office/officeart/2005/8/layout/hList1"/>
    <dgm:cxn modelId="{B5A9269F-88BD-4624-8745-C13528F5EEE7}" type="presParOf" srcId="{3A30BEA3-E54D-4A7F-8FFD-FD4616C3E04E}" destId="{4D716A25-E57F-4A62-B251-C0842988295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88" y="119285"/>
          <a:ext cx="2426570" cy="97062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2488" y="119285"/>
        <a:ext cx="2426570" cy="970628"/>
      </dsp:txXfrm>
    </dsp:sp>
    <dsp:sp modelId="{1744CDC6-EAF1-4A7D-AB8D-BD021D7DF5B2}">
      <dsp:nvSpPr>
        <dsp:cNvPr id="0" name=""/>
        <dsp:cNvSpPr/>
      </dsp:nvSpPr>
      <dsp:spPr>
        <a:xfrm>
          <a:off x="2488" y="1089914"/>
          <a:ext cx="2426570"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endParaRPr lang="de-CH" sz="1400" kern="120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Destine tiempo suficiente para el taller (mínimo entre 2 y 3 días, sin contar el tiempo de viaje)</a:t>
          </a:r>
          <a:endParaRPr lang="de-CH" sz="1400" kern="1200">
            <a:solidFill>
              <a:schemeClr val="tx1"/>
            </a:solidFill>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Conozca su contexto (¿se requiere un consultor externo?)</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488" y="1089914"/>
        <a:ext cx="2426570" cy="2854800"/>
      </dsp:txXfrm>
    </dsp:sp>
    <dsp:sp modelId="{6BD2703F-5A40-4798-BF14-68DFC36E325F}">
      <dsp:nvSpPr>
        <dsp:cNvPr id="0" name=""/>
        <dsp:cNvSpPr/>
      </dsp:nvSpPr>
      <dsp:spPr>
        <a:xfrm>
          <a:off x="2760722" y="119285"/>
          <a:ext cx="2426570" cy="970628"/>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2760722" y="119285"/>
        <a:ext cx="2426570" cy="970628"/>
      </dsp:txXfrm>
    </dsp:sp>
    <dsp:sp modelId="{6C9A87F6-6DA4-4FC0-B4D1-5610B1165CCA}">
      <dsp:nvSpPr>
        <dsp:cNvPr id="0" name=""/>
        <dsp:cNvSpPr/>
      </dsp:nvSpPr>
      <dsp:spPr>
        <a:xfrm>
          <a:off x="2768778" y="1089914"/>
          <a:ext cx="2426570"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Sea interactivo</a:t>
          </a: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68778" y="1089914"/>
        <a:ext cx="2426570" cy="2854800"/>
      </dsp:txXfrm>
    </dsp:sp>
    <dsp:sp modelId="{B0615C72-826A-4813-B462-B0BF205E2DAF}">
      <dsp:nvSpPr>
        <dsp:cNvPr id="0" name=""/>
        <dsp:cNvSpPr/>
      </dsp:nvSpPr>
      <dsp:spPr>
        <a:xfrm>
          <a:off x="5535068" y="119285"/>
          <a:ext cx="2426570" cy="970628"/>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solidFill>
              <a:prstClr val="white"/>
            </a:solidFill>
            <a:latin typeface="Arial" panose="020B0604020202020204" pitchFamily="34" charset="0"/>
            <a:ea typeface="+mn-ea"/>
            <a:cs typeface="Arial" panose="020B0604020202020204" pitchFamily="34" charset="0"/>
          </a:endParaRPr>
        </a:p>
      </dsp:txBody>
      <dsp:txXfrm>
        <a:off x="5535068" y="119285"/>
        <a:ext cx="2426570" cy="970628"/>
      </dsp:txXfrm>
    </dsp:sp>
    <dsp:sp modelId="{4D716A25-E57F-4A62-B251-C08429882955}">
      <dsp:nvSpPr>
        <dsp:cNvPr id="0" name=""/>
        <dsp:cNvSpPr/>
      </dsp:nvSpPr>
      <dsp:spPr>
        <a:xfrm>
          <a:off x="5535068" y="1089914"/>
          <a:ext cx="2426570"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¿Qué aspectos de la herramienta se pueden mejorar? ¡Le agradecemos sus comentarios!</a:t>
          </a:r>
          <a:endParaRPr lang="en-US" sz="1400" kern="1200">
            <a:solidFill>
              <a:schemeClr val="tx1"/>
            </a:solidFill>
            <a:latin typeface="Arial" panose="020B0604020202020204" pitchFamily="34" charset="0"/>
            <a:ea typeface="Calibri"/>
            <a:cs typeface="Arial" panose="020B0604020202020204" pitchFamily="34" charset="0"/>
            <a:sym typeface="Calibri"/>
          </a:endParaRPr>
        </a:p>
      </dsp:txBody>
      <dsp:txXfrm>
        <a:off x="5535068" y="1089914"/>
        <a:ext cx="2426570"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FB7C-F176-48BA-80DE-BA5C457072BB}">
      <dsp:nvSpPr>
        <dsp:cNvPr id="0" name=""/>
        <dsp:cNvSpPr/>
      </dsp:nvSpPr>
      <dsp:spPr>
        <a:xfrm>
          <a:off x="2479" y="121083"/>
          <a:ext cx="2417583" cy="96703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preparación</a:t>
          </a:r>
          <a:endParaRPr lang="de-CH" sz="1800" kern="1200">
            <a:latin typeface="Arial" panose="020B0604020202020204" pitchFamily="34" charset="0"/>
            <a:cs typeface="Arial" panose="020B0604020202020204" pitchFamily="34" charset="0"/>
          </a:endParaRPr>
        </a:p>
      </dsp:txBody>
      <dsp:txXfrm>
        <a:off x="2479" y="121083"/>
        <a:ext cx="2417583" cy="967033"/>
      </dsp:txXfrm>
    </dsp:sp>
    <dsp:sp modelId="{1744CDC6-EAF1-4A7D-AB8D-BD021D7DF5B2}">
      <dsp:nvSpPr>
        <dsp:cNvPr id="0" name=""/>
        <dsp:cNvSpPr/>
      </dsp:nvSpPr>
      <dsp:spPr>
        <a:xfrm>
          <a:off x="2479" y="1088116"/>
          <a:ext cx="2417583" cy="285480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Prepare el concepto, haga el borrador del programa y del guion</a:t>
          </a:r>
          <a:r>
            <a:rPr lang="de-CH" sz="1400" kern="1200">
              <a:solidFill>
                <a:schemeClr val="tx1"/>
              </a:solidFill>
              <a:latin typeface="Arial" panose="020B0604020202020204" pitchFamily="34" charset="0"/>
              <a:ea typeface="Calibri"/>
              <a:cs typeface="Arial" panose="020B0604020202020204" pitchFamily="34" charset="0"/>
              <a:sym typeface="Calibri"/>
            </a:rPr>
            <a:t> </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Destine tiempo suficiente para el taller (un día aproximadamente)</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Invite a los participantes (y a suficientes formadores)</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es-CO" sz="1400" kern="1200">
              <a:latin typeface="Arial" panose="020B0604020202020204" pitchFamily="34" charset="0"/>
              <a:cs typeface="Arial" panose="020B0604020202020204" pitchFamily="34" charset="0"/>
            </a:rPr>
            <a:t>Prepare toda la logística</a:t>
          </a:r>
          <a:endParaRPr lang="de-CH" sz="1400" kern="1200">
            <a:solidFill>
              <a:schemeClr val="tx1"/>
            </a:solidFill>
            <a:latin typeface="Arial" panose="020B0604020202020204" pitchFamily="34" charset="0"/>
            <a:ea typeface="Calibri"/>
            <a:cs typeface="Arial" panose="020B0604020202020204" pitchFamily="34" charset="0"/>
            <a:sym typeface="Calibri"/>
          </a:endParaRPr>
        </a:p>
        <a:p>
          <a:pPr marL="114300" lvl="1" indent="-114300" algn="l" defTabSz="622300">
            <a:lnSpc>
              <a:spcPct val="90000"/>
            </a:lnSpc>
            <a:spcBef>
              <a:spcPct val="0"/>
            </a:spcBef>
            <a:spcAft>
              <a:spcPct val="15000"/>
            </a:spcAft>
            <a:buSzPct val="80000"/>
            <a:buChar char="•"/>
          </a:pPr>
          <a:r>
            <a:rPr lang="de-CH" sz="1400" kern="1200">
              <a:solidFill>
                <a:prstClr val="black">
                  <a:hueOff val="0"/>
                  <a:satOff val="0"/>
                  <a:lumOff val="0"/>
                  <a:alphaOff val="0"/>
                </a:prstClr>
              </a:solidFill>
              <a:latin typeface="Arial" panose="020B0604020202020204" pitchFamily="34" charset="0"/>
              <a:ea typeface="+mn-ea"/>
              <a:cs typeface="Arial" panose="020B0604020202020204" pitchFamily="34" charset="0"/>
              <a:sym typeface="Calibri"/>
            </a:rPr>
            <a:t>Prepare las partes I y II (Pasos 1 y 2) de CEDRIG Estratégico antes del taller</a:t>
          </a:r>
        </a:p>
      </dsp:txBody>
      <dsp:txXfrm>
        <a:off x="2479" y="1088116"/>
        <a:ext cx="2417583" cy="2854800"/>
      </dsp:txXfrm>
    </dsp:sp>
    <dsp:sp modelId="{6BD2703F-5A40-4798-BF14-68DFC36E325F}">
      <dsp:nvSpPr>
        <dsp:cNvPr id="0" name=""/>
        <dsp:cNvSpPr/>
      </dsp:nvSpPr>
      <dsp:spPr>
        <a:xfrm>
          <a:off x="2758524" y="121083"/>
          <a:ext cx="2417583" cy="967033"/>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del taller</a:t>
          </a:r>
          <a:endParaRPr lang="de-CH" sz="1800" kern="1200">
            <a:latin typeface="Arial" panose="020B0604020202020204" pitchFamily="34" charset="0"/>
            <a:cs typeface="Arial" panose="020B0604020202020204" pitchFamily="34" charset="0"/>
          </a:endParaRPr>
        </a:p>
      </dsp:txBody>
      <dsp:txXfrm>
        <a:off x="2758524" y="121083"/>
        <a:ext cx="2417583" cy="967033"/>
      </dsp:txXfrm>
    </dsp:sp>
    <dsp:sp modelId="{6C9A87F6-6DA4-4FC0-B4D1-5610B1165CCA}">
      <dsp:nvSpPr>
        <dsp:cNvPr id="0" name=""/>
        <dsp:cNvSpPr/>
      </dsp:nvSpPr>
      <dsp:spPr>
        <a:xfrm>
          <a:off x="2758524" y="1088116"/>
          <a:ext cx="2417583" cy="2854800"/>
        </a:xfrm>
        <a:prstGeom prst="rect">
          <a:avLst/>
        </a:prstGeom>
        <a:solidFill>
          <a:schemeClr val="accent5">
            <a:tint val="40000"/>
            <a:alpha val="90000"/>
            <a:hueOff val="-3695877"/>
            <a:satOff val="-6408"/>
            <a:lumOff val="-644"/>
            <a:alphaOff val="0"/>
          </a:schemeClr>
        </a:solidFill>
        <a:ln w="12700" cap="flat" cmpd="sng" algn="ctr">
          <a:solidFill>
            <a:schemeClr val="accent5">
              <a:tint val="40000"/>
              <a:alpha val="90000"/>
              <a:hueOff val="-3695877"/>
              <a:satOff val="-6408"/>
              <a:lumOff val="-6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de-CH" sz="1400" kern="1200">
              <a:solidFill>
                <a:schemeClr val="tx1"/>
              </a:solidFill>
              <a:latin typeface="Arial" panose="020B0604020202020204" pitchFamily="34" charset="0"/>
              <a:ea typeface="Calibri"/>
              <a:cs typeface="Arial" panose="020B0604020202020204" pitchFamily="34" charset="0"/>
              <a:sym typeface="Calibri"/>
            </a:rPr>
            <a:t>Valide la evaluación que se hizo antes del taller</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Trabaje en grupos pequeños (entre 3 y 4 personas); se recomienda disponer de una pantalla grande por grupo</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Sea interactivo</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114300" lvl="1" indent="-114300" algn="l" defTabSz="622300">
            <a:lnSpc>
              <a:spcPct val="90000"/>
            </a:lnSpc>
            <a:spcBef>
              <a:spcPct val="0"/>
            </a:spcBef>
            <a:spcAft>
              <a:spcPct val="15000"/>
            </a:spcAft>
            <a:buSzPct val="80000"/>
            <a:buChar char="•"/>
          </a:pPr>
          <a:endParaRPr lang="de-CH" sz="1400" kern="1200">
            <a:solidFill>
              <a:schemeClr val="tx1"/>
            </a:solidFill>
            <a:latin typeface="Arial" panose="020B0604020202020204" pitchFamily="34" charset="0"/>
            <a:ea typeface="Calibri"/>
            <a:cs typeface="Arial" panose="020B0604020202020204" pitchFamily="34" charset="0"/>
            <a:sym typeface="Calibri"/>
          </a:endParaRPr>
        </a:p>
      </dsp:txBody>
      <dsp:txXfrm>
        <a:off x="2758524" y="1088116"/>
        <a:ext cx="2417583" cy="2854800"/>
      </dsp:txXfrm>
    </dsp:sp>
    <dsp:sp modelId="{B0615C72-826A-4813-B462-B0BF205E2DAF}">
      <dsp:nvSpPr>
        <dsp:cNvPr id="0" name=""/>
        <dsp:cNvSpPr/>
      </dsp:nvSpPr>
      <dsp:spPr>
        <a:xfrm>
          <a:off x="5514569" y="121083"/>
          <a:ext cx="2417583" cy="967033"/>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CO" sz="1800" kern="1200">
              <a:solidFill>
                <a:prstClr val="white"/>
              </a:solidFill>
              <a:latin typeface="Arial" panose="020B0604020202020204" pitchFamily="34" charset="0"/>
              <a:ea typeface="+mn-ea"/>
              <a:cs typeface="Arial" panose="020B0604020202020204" pitchFamily="34" charset="0"/>
            </a:rPr>
            <a:t>Fase de análisis</a:t>
          </a:r>
          <a:endParaRPr lang="de-CH" sz="1800" kern="1200">
            <a:latin typeface="Arial" panose="020B0604020202020204" pitchFamily="34" charset="0"/>
            <a:cs typeface="Arial" panose="020B0604020202020204" pitchFamily="34" charset="0"/>
          </a:endParaRPr>
        </a:p>
      </dsp:txBody>
      <dsp:txXfrm>
        <a:off x="5514569" y="121083"/>
        <a:ext cx="2417583" cy="967033"/>
      </dsp:txXfrm>
    </dsp:sp>
    <dsp:sp modelId="{4D716A25-E57F-4A62-B251-C08429882955}">
      <dsp:nvSpPr>
        <dsp:cNvPr id="0" name=""/>
        <dsp:cNvSpPr/>
      </dsp:nvSpPr>
      <dsp:spPr>
        <a:xfrm>
          <a:off x="5514569" y="1088116"/>
          <a:ext cx="2417583" cy="2854800"/>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latin typeface="Arial" panose="020B0604020202020204" pitchFamily="34" charset="0"/>
              <a:cs typeface="Arial" panose="020B0604020202020204" pitchFamily="34" charset="0"/>
            </a:rPr>
            <a:t>¿Qué salió bien y dónde hay oportunidades de mejoras para futuros talleres?</a:t>
          </a:r>
          <a:endParaRPr lang="de-CH" sz="1400" kern="120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lrTx/>
            <a:buSzPct val="80000"/>
            <a:buFont typeface="Arial" panose="020B0604020202020204" pitchFamily="34" charset="0"/>
            <a:buChar char="•"/>
          </a:pPr>
          <a:r>
            <a:rPr lang="es-CO"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¿Qué aspectos de la herramienta se pueden mejorar? ¡Le agradecemos sus comentarios!</a:t>
          </a:r>
          <a:endParaRPr lang="es-PE" sz="14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pPr marL="114300" lvl="1" indent="-114300" algn="l" defTabSz="622300">
            <a:lnSpc>
              <a:spcPct val="90000"/>
            </a:lnSpc>
            <a:spcBef>
              <a:spcPct val="0"/>
            </a:spcBef>
            <a:spcAft>
              <a:spcPct val="15000"/>
            </a:spcAft>
            <a:buSzPct val="80000"/>
            <a:buChar char="•"/>
          </a:pPr>
          <a:endParaRPr lang="en-US" sz="1400" kern="1200">
            <a:solidFill>
              <a:schemeClr val="tx1"/>
            </a:solidFill>
            <a:latin typeface="Arial" panose="020B0604020202020204" pitchFamily="34" charset="0"/>
            <a:ea typeface="Calibri"/>
            <a:cs typeface="Arial" panose="020B0604020202020204" pitchFamily="34" charset="0"/>
            <a:sym typeface="Calibri"/>
          </a:endParaRPr>
        </a:p>
      </dsp:txBody>
      <dsp:txXfrm>
        <a:off x="5514569" y="1088116"/>
        <a:ext cx="2417583"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CH"/>
          </a:p>
        </p:txBody>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af041488a_2_182: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44" name="Google Shape;444;g7af041488a_2_182: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45" name="Google Shape;445;g7af041488a_2_182: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8D98236C-07FE-4129-146B-6A2301468210}"/>
            </a:ext>
          </a:extLst>
        </p:cNvPr>
        <p:cNvGrpSpPr/>
        <p:nvPr/>
      </p:nvGrpSpPr>
      <p:grpSpPr>
        <a:xfrm>
          <a:off x="0" y="0"/>
          <a:ext cx="0" cy="0"/>
          <a:chOff x="0" y="0"/>
          <a:chExt cx="0" cy="0"/>
        </a:xfrm>
      </p:grpSpPr>
      <p:sp>
        <p:nvSpPr>
          <p:cNvPr id="457" name="Google Shape;457;g7af041488a_2_195:notes">
            <a:extLst>
              <a:ext uri="{FF2B5EF4-FFF2-40B4-BE49-F238E27FC236}">
                <a16:creationId xmlns:a16="http://schemas.microsoft.com/office/drawing/2014/main" id="{81B59A00-FD90-2A37-9B22-60457DF19658}"/>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a:extLst>
              <a:ext uri="{FF2B5EF4-FFF2-40B4-BE49-F238E27FC236}">
                <a16:creationId xmlns:a16="http://schemas.microsoft.com/office/drawing/2014/main" id="{5ECF42D7-EACF-0FB9-82CD-7CB859E0578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a:extLst>
              <a:ext uri="{FF2B5EF4-FFF2-40B4-BE49-F238E27FC236}">
                <a16:creationId xmlns:a16="http://schemas.microsoft.com/office/drawing/2014/main" id="{C2EDF4BC-41BF-96C8-3CD6-DFAD4092C534}"/>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5025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140400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04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49152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05248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9469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78160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CEDRIG Operacional consta de dos partes.</a:t>
            </a:r>
          </a:p>
          <a:p>
            <a:pPr marL="457200" lvl="0" indent="-228600" algn="l" rtl="0">
              <a:lnSpc>
                <a:spcPct val="100000"/>
              </a:lnSpc>
              <a:spcBef>
                <a:spcPts val="0"/>
              </a:spcBef>
              <a:spcAft>
                <a:spcPts val="0"/>
              </a:spcAft>
              <a:buSzPts val="1100"/>
              <a:buNone/>
            </a:pPr>
            <a:r>
              <a:rPr lang="es-ES"/>
              <a:t>La parte I es el análisis del contexto. </a:t>
            </a:r>
          </a:p>
          <a:p>
            <a:pPr marL="457200" lvl="0" indent="-228600" algn="l" rtl="0">
              <a:lnSpc>
                <a:spcPct val="100000"/>
              </a:lnSpc>
              <a:spcBef>
                <a:spcPts val="0"/>
              </a:spcBef>
              <a:spcAft>
                <a:spcPts val="0"/>
              </a:spcAft>
              <a:buSzPts val="1100"/>
              <a:buNone/>
            </a:pPr>
            <a:r>
              <a:rPr lang="es-ES"/>
              <a:t>A la izquierda, verá el árbol de navegación de la parte I, que le guiará a lo largo de la misma.</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4172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99561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5742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s-ES"/>
              <a:t>CEDRIG estimula el proceso de desarrollo de proyectos/estrategias y ayuda a identificar las medidas adecuadas.</a:t>
            </a:r>
          </a:p>
          <a:p>
            <a:pPr marL="0" lvl="0" indent="0" algn="l" rtl="0">
              <a:lnSpc>
                <a:spcPct val="100000"/>
              </a:lnSpc>
              <a:spcBef>
                <a:spcPts val="0"/>
              </a:spcBef>
              <a:spcAft>
                <a:spcPts val="0"/>
              </a:spcAft>
              <a:buSzPts val="1100"/>
              <a:buFont typeface="Arial"/>
              <a:buNone/>
            </a:pPr>
            <a:r>
              <a:rPr lang="es-ES"/>
              <a:t>Instrumento para actores humanitarios y de desarrollo.</a:t>
            </a: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86986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Riesgos: descripción cualitativa de la interacción entre peligros, exposición y vulnerabilidad.</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41464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66949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57863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9519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En la parte II, el análisis del proyecto, se analizan los riesgos de C/D/E en el proyecto y el impacto del proyecto en C/D/E, y se definen medidas para optimizar el proyecto.</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4974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28</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s-ES" dirty="0"/>
              <a:t>El daño potencial depende de la magnitud del fenómeno natural, así como del valor, la vulnerabilidad y la probabilidad de presencia.</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Daño ocurrido = número de muertes y pérdidas económicas</a:t>
            </a:r>
            <a:r>
              <a:rPr lang="en-GB" dirty="0"/>
              <a:t>.</a:t>
            </a:r>
          </a:p>
          <a:p>
            <a:pPr marL="0" lvl="0" indent="0" algn="l" rtl="0">
              <a:spcBef>
                <a:spcPts val="360"/>
              </a:spcBef>
              <a:spcAft>
                <a:spcPts val="0"/>
              </a:spcAft>
              <a:buNone/>
            </a:pPr>
            <a:r>
              <a:rPr lang="es-ES" dirty="0"/>
              <a:t>Muchos fenómenos son inevitables: Geofísicos: terremotos, erupciones volcánicas, tsunamis.</a:t>
            </a:r>
          </a:p>
          <a:p>
            <a:pPr marL="0" lvl="0" indent="0" algn="l" rtl="0">
              <a:spcBef>
                <a:spcPts val="360"/>
              </a:spcBef>
              <a:spcAft>
                <a:spcPts val="0"/>
              </a:spcAft>
              <a:buNone/>
            </a:pPr>
            <a:r>
              <a:rPr lang="es-ES" dirty="0"/>
              <a:t>Sin embargo, podemos influir en el daño que causan. Los desastres naturales no son simplemente el resultado de un fenómeno natural, sino una reacción.</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La vulnerabilidad también suele ser una función de la pobreza. Las personas pobres se ven empujadas a zonas menos seguras y están mucho más expuestas a los fenómenos naturales que los sectores ricos de la población (a menudo mejor protegidos). La gobernanza y el desarrollo desempeñan un papel importante.</a:t>
            </a:r>
            <a:endParaRPr lang="en-GB" dirty="0"/>
          </a:p>
          <a:p>
            <a:pPr marL="0" lvl="0" indent="0" algn="l" rtl="0">
              <a:spcBef>
                <a:spcPts val="360"/>
              </a:spcBef>
              <a:spcAft>
                <a:spcPts val="0"/>
              </a:spcAft>
              <a:buNone/>
            </a:pP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lvl="0" indent="0" algn="r" rtl="0">
              <a:spcBef>
                <a:spcPts val="0"/>
              </a:spcBef>
              <a:spcAft>
                <a:spcPts val="0"/>
              </a:spcAft>
              <a:buNone/>
            </a:pPr>
            <a:fld id="{00000000-1234-1234-1234-123412341234}" type="slidenum">
              <a:rPr lang="de"/>
              <a:t>29</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H"/>
          </a:p>
        </p:txBody>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5477839-C424-4E0A-A85B-A375B6F66883}"/>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4C829C4F-CBDC-42C1-ACE4-6937869F86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B5EACE8E-D896-436D-AB8C-357E79F595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6385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81702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F30ED-7AC7-5104-6180-7E332EB6C3A3}"/>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8BCB54-B046-7F24-A1A2-8D6A19D76D7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9B5F057-432C-7327-3BCA-05D425A8EF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5CFFC24B-8BF5-DF3A-71DE-B2A4C9DC46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891095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7814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35</a:t>
            </a:fld>
            <a:endParaRPr lang="en-GB" altLang="de-DE" sz="1200"/>
          </a:p>
        </p:txBody>
      </p:sp>
    </p:spTree>
    <p:extLst>
      <p:ext uri="{BB962C8B-B14F-4D97-AF65-F5344CB8AC3E}">
        <p14:creationId xmlns:p14="http://schemas.microsoft.com/office/powerpoint/2010/main" val="360631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FCAAE557-CA90-4210-985A-94866F3BE646}" type="slidenum">
              <a:rPr lang="en-GB" altLang="de-DE" sz="1200" smtClean="0"/>
              <a:pPr/>
              <a:t>36</a:t>
            </a:fld>
            <a:endParaRPr lang="en-GB" altLang="de-DE" sz="1200"/>
          </a:p>
        </p:txBody>
      </p:sp>
    </p:spTree>
    <p:extLst>
      <p:ext uri="{BB962C8B-B14F-4D97-AF65-F5344CB8AC3E}">
        <p14:creationId xmlns:p14="http://schemas.microsoft.com/office/powerpoint/2010/main" val="1535085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791548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050034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39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6065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552866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2746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EBE69A1-DBAA-4773-9CAE-1003F44CA021}"/>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33795" name="Notes Placeholder 2">
            <a:extLst>
              <a:ext uri="{FF2B5EF4-FFF2-40B4-BE49-F238E27FC236}">
                <a16:creationId xmlns:a16="http://schemas.microsoft.com/office/drawing/2014/main" id="{35CCA225-BBE1-405F-8DFB-2722A24B59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s-ES" altLang="de-DE"/>
              <a:t>CEDRIG es relevante en todos los sectores del desarrollo.</a:t>
            </a:r>
            <a:endParaRPr lang="de-CH" altLang="de-DE"/>
          </a:p>
        </p:txBody>
      </p:sp>
      <p:sp>
        <p:nvSpPr>
          <p:cNvPr id="33796" name="Slide Number Placeholder 3">
            <a:extLst>
              <a:ext uri="{FF2B5EF4-FFF2-40B4-BE49-F238E27FC236}">
                <a16:creationId xmlns:a16="http://schemas.microsoft.com/office/drawing/2014/main" id="{D106EABF-8A85-492B-8992-65FC60EF84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8B4DA8A-1CF9-49C5-ADD6-2257C7BBF161}" type="slidenum">
              <a:rPr lang="en-GB" altLang="de-DE" sz="1200" smtClean="0"/>
              <a:pPr/>
              <a:t>5</a:t>
            </a:fld>
            <a:endParaRPr lang="en-GB" altLang="de-DE"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46809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680689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69328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624534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endParaRPr lang="de"/>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972523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12435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49</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19976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t" latinLnBrk="0" hangingPunct="1">
              <a:lnSpc>
                <a:spcPct val="100000"/>
              </a:lnSpc>
              <a:spcBef>
                <a:spcPts val="0"/>
              </a:spcBef>
              <a:spcAft>
                <a:spcPts val="0"/>
              </a:spcAft>
              <a:buClr>
                <a:srgbClr val="000000"/>
              </a:buClr>
              <a:buSzPts val="1100"/>
              <a:buFont typeface="Arial"/>
              <a:buNone/>
              <a:tabLst/>
              <a:defRPr/>
            </a:pPr>
            <a:r>
              <a:rPr lang="es-ES" sz="1100" b="0" i="0" u="none" strike="noStrike" cap="none" dirty="0">
                <a:solidFill>
                  <a:srgbClr val="000000"/>
                </a:solidFill>
                <a:effectLst/>
                <a:latin typeface="Arial"/>
                <a:ea typeface="Arial"/>
                <a:cs typeface="Arial"/>
                <a:sym typeface="Arial"/>
              </a:rPr>
              <a:t>CEDRIG </a:t>
            </a:r>
            <a:r>
              <a:rPr lang="de-CH" dirty="0" err="1"/>
              <a:t>Estratégico</a:t>
            </a:r>
            <a:r>
              <a:rPr lang="es-ES" sz="1100" b="0" i="0" u="none" strike="noStrike" cap="none" dirty="0">
                <a:solidFill>
                  <a:srgbClr val="000000"/>
                </a:solidFill>
                <a:effectLst/>
                <a:latin typeface="Arial"/>
                <a:ea typeface="Arial"/>
                <a:cs typeface="Arial"/>
                <a:sym typeface="Arial"/>
              </a:rPr>
              <a:t> incluye 2 partes.</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La Parte I </a:t>
            </a:r>
            <a:r>
              <a:rPr lang="de-CH" sz="1100" b="0" i="0" u="none" strike="noStrike" cap="none" dirty="0" err="1">
                <a:solidFill>
                  <a:srgbClr val="000000"/>
                </a:solidFill>
                <a:effectLst/>
                <a:latin typeface="Arial"/>
                <a:ea typeface="Arial"/>
                <a:cs typeface="Arial"/>
                <a:sym typeface="Arial"/>
              </a:rPr>
              <a:t>corresponde</a:t>
            </a:r>
            <a:r>
              <a:rPr lang="es-ES" sz="1100" b="0" i="0" u="none" strike="noStrike" cap="none" dirty="0">
                <a:solidFill>
                  <a:srgbClr val="000000"/>
                </a:solidFill>
                <a:effectLst/>
                <a:latin typeface="Arial"/>
                <a:ea typeface="Arial"/>
                <a:cs typeface="Arial"/>
                <a:sym typeface="Arial"/>
              </a:rPr>
              <a:t> al análisis del contexto.</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En el lado izquierdo, </a:t>
            </a:r>
            <a:r>
              <a:rPr lang="de-CH" sz="1100" b="0" i="0" u="none" strike="noStrike" cap="none" dirty="0">
                <a:solidFill>
                  <a:srgbClr val="000000"/>
                </a:solidFill>
                <a:effectLst/>
                <a:latin typeface="Arial"/>
                <a:ea typeface="Arial"/>
                <a:cs typeface="Arial"/>
                <a:sym typeface="Arial"/>
              </a:rPr>
              <a:t>se </a:t>
            </a:r>
            <a:r>
              <a:rPr lang="de-CH" sz="1100" b="0" i="0" u="none" strike="noStrike" cap="none" dirty="0" err="1">
                <a:solidFill>
                  <a:srgbClr val="000000"/>
                </a:solidFill>
                <a:effectLst/>
                <a:latin typeface="Arial"/>
                <a:ea typeface="Arial"/>
                <a:cs typeface="Arial"/>
                <a:sym typeface="Arial"/>
              </a:rPr>
              <a:t>muestra</a:t>
            </a:r>
            <a:r>
              <a:rPr lang="de-CH" sz="1100" b="0" i="0" u="none" strike="noStrike" cap="none" dirty="0">
                <a:solidFill>
                  <a:srgbClr val="000000"/>
                </a:solidFill>
                <a:effectLst/>
                <a:latin typeface="Arial"/>
                <a:ea typeface="Arial"/>
                <a:cs typeface="Arial"/>
                <a:sym typeface="Arial"/>
              </a:rPr>
              <a:t> </a:t>
            </a:r>
            <a:r>
              <a:rPr lang="es-ES" sz="1100" b="0" i="0" u="none" strike="noStrike" cap="none" dirty="0">
                <a:solidFill>
                  <a:srgbClr val="000000"/>
                </a:solidFill>
                <a:effectLst/>
                <a:latin typeface="Arial"/>
                <a:ea typeface="Arial"/>
                <a:cs typeface="Arial"/>
                <a:sym typeface="Arial"/>
              </a:rPr>
              <a:t>el árbol de navegación de la Parte I, que sirve de guía a lo largo de su contenido.</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38117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7C0328C-8C77-5334-20A3-9BCC4C625D0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4CFCB7D7-8DFE-62AE-B62C-ACDE4C7D29B6}"/>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99E41966-AEAC-7181-337F-9D7FDB52FD7E}"/>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3D2FF622-D5E3-5A65-800E-9C0354F7A529}"/>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51</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847338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05A6CF02-0699-1BDB-F3B9-BD5B48B5EE8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3502ECA-EBAC-4553-4C1D-146FC1135DD3}"/>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48CF6996-E0F3-B60A-B32F-639080D6E1A1}"/>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a:extLst>
              <a:ext uri="{FF2B5EF4-FFF2-40B4-BE49-F238E27FC236}">
                <a16:creationId xmlns:a16="http://schemas.microsoft.com/office/drawing/2014/main" id="{EFC3AB6F-5128-B9BA-69A0-767E002FE7B8}"/>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52</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3871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7af041488a_2_217: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96" name="Google Shape;496;g7af041488a_2_217: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97" name="Google Shape;497;g7af041488a_2_217: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a:t>
            </a:fld>
            <a:endParaRPr sz="1200" b="0" i="0" u="none" strike="noStrike" cap="none">
              <a:solidFill>
                <a:srgbClr val="000000"/>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53</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400081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indent="0" fontAlgn="t">
              <a:buNone/>
            </a:pPr>
            <a:r>
              <a:rPr lang="es-ES" sz="1100" b="0" i="0" u="none" strike="noStrike" cap="none" dirty="0">
                <a:solidFill>
                  <a:srgbClr val="000000"/>
                </a:solidFill>
                <a:effectLst/>
                <a:latin typeface="Arial"/>
                <a:ea typeface="Arial"/>
                <a:cs typeface="Arial"/>
                <a:sym typeface="Arial"/>
              </a:rPr>
              <a:t>Riesgos: una descripción cualitativa de la interacción entre los peligros, la exposición y la vulnerabilidad</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54</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808554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55</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722556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F849F4FF-9F4F-491F-851D-EEB84B46479F}"/>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1463F1A5-286C-1176-3B6A-F095E3832EA1}"/>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0ED94EF6-1F7D-EDC7-A66A-F7BE7A3B4E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D6AD21BE-B434-5508-1FA7-922CEDBAA551}"/>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56</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1254200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92350956-738D-8341-5CE8-65C0799179CD}"/>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A6B5F04-6D9E-8183-4482-CE6760C39E2E}"/>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DF04FB8A-C3C3-5C70-EAB7-E90966B5483B}"/>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483" name="Google Shape;483;g7af041488a_2_204:notes">
            <a:extLst>
              <a:ext uri="{FF2B5EF4-FFF2-40B4-BE49-F238E27FC236}">
                <a16:creationId xmlns:a16="http://schemas.microsoft.com/office/drawing/2014/main" id="{402B83E2-7F11-AEE5-2F57-507E9F7D667A}"/>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2375438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158750" indent="0" fontAlgn="t">
              <a:buNone/>
            </a:pPr>
            <a:r>
              <a:rPr lang="es-ES" sz="1100" b="0" i="0" u="none" strike="noStrike" cap="none" dirty="0">
                <a:solidFill>
                  <a:srgbClr val="000000"/>
                </a:solidFill>
                <a:effectLst/>
                <a:latin typeface="Arial"/>
                <a:ea typeface="Arial"/>
                <a:cs typeface="Arial"/>
                <a:sym typeface="Arial"/>
              </a:rPr>
              <a:t>En la Parte II, correspondiente al análisis de la estrategia, se examinan los riesgos de C/D/E para la estrategia, así como el impacto de dicha estrategia en C/D/E, y se definen las medidas necesarias para optimizarla.</a:t>
            </a: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58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365803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60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806826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f041488a_11_19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82" name="Google Shape;582;g7af041488a_11_190:notes"/>
          <p:cNvSpPr txBox="1">
            <a:spLocks noGrp="1"/>
          </p:cNvSpPr>
          <p:nvPr>
            <p:ph type="body" idx="1"/>
          </p:nvPr>
        </p:nvSpPr>
        <p:spPr>
          <a:xfrm>
            <a:off x="995363" y="3228975"/>
            <a:ext cx="7937368" cy="3057616"/>
          </a:xfrm>
          <a:prstGeom prst="rect">
            <a:avLst/>
          </a:prstGeom>
          <a:noFill/>
          <a:ln>
            <a:noFill/>
          </a:ln>
        </p:spPr>
        <p:txBody>
          <a:bodyPr spcFirstLastPara="1" wrap="square" lIns="95750" tIns="47875" rIns="95750" bIns="47875" anchor="t" anchorCtr="0">
            <a:noAutofit/>
          </a:bodyPr>
          <a:lstStyle/>
          <a:p>
            <a:pPr marL="0" lvl="0" indent="0" algn="l" rtl="0">
              <a:spcBef>
                <a:spcPts val="360"/>
              </a:spcBef>
              <a:spcAft>
                <a:spcPts val="0"/>
              </a:spcAft>
              <a:buNone/>
            </a:pPr>
            <a:r>
              <a:rPr lang="es-ES" dirty="0"/>
              <a:t>El daño potencial depende de la magnitud del fenómeno natural, así como del valor, la vulnerabilidad y la probabilidad de presencia.</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Daño ocurrido = número de muertes y pérdidas económicas</a:t>
            </a:r>
            <a:r>
              <a:rPr lang="en-GB" dirty="0"/>
              <a:t>.</a:t>
            </a:r>
          </a:p>
          <a:p>
            <a:pPr marL="0" lvl="0" indent="0" algn="l" rtl="0">
              <a:spcBef>
                <a:spcPts val="360"/>
              </a:spcBef>
              <a:spcAft>
                <a:spcPts val="0"/>
              </a:spcAft>
              <a:buNone/>
            </a:pPr>
            <a:r>
              <a:rPr lang="es-ES" dirty="0"/>
              <a:t>Muchos fenómenos son inevitables: Geofísicos: terremotos, erupciones volcánicas, tsunamis.</a:t>
            </a:r>
          </a:p>
          <a:p>
            <a:pPr marL="0" lvl="0" indent="0" algn="l" rtl="0">
              <a:spcBef>
                <a:spcPts val="360"/>
              </a:spcBef>
              <a:spcAft>
                <a:spcPts val="0"/>
              </a:spcAft>
              <a:buNone/>
            </a:pPr>
            <a:r>
              <a:rPr lang="es-ES" dirty="0"/>
              <a:t>Sin embargo, podemos influir en el daño que causan. Los desastres naturales no son simplemente el resultado de un fenómeno natural, sino una reacción.</a:t>
            </a:r>
          </a:p>
          <a:p>
            <a:pPr marL="0" lvl="0" indent="0" algn="l" rtl="0">
              <a:spcBef>
                <a:spcPts val="360"/>
              </a:spcBef>
              <a:spcAft>
                <a:spcPts val="0"/>
              </a:spcAft>
              <a:buNone/>
            </a:pPr>
            <a:endParaRPr lang="en-GB" dirty="0"/>
          </a:p>
          <a:p>
            <a:pPr marL="0" lvl="0" indent="0" algn="l" rtl="0">
              <a:spcBef>
                <a:spcPts val="360"/>
              </a:spcBef>
              <a:spcAft>
                <a:spcPts val="0"/>
              </a:spcAft>
              <a:buNone/>
            </a:pPr>
            <a:r>
              <a:rPr lang="es-ES" dirty="0"/>
              <a:t>La vulnerabilidad también suele ser una función de la pobreza. Las personas pobres se ven empujadas a zonas menos seguras y están mucho más expuestas a los fenómenos naturales que los sectores ricos de la población (a menudo mejor protegidos). La gobernanza y el desarrollo desempeñan un papel importante.</a:t>
            </a:r>
            <a:endParaRPr lang="en-GB" dirty="0"/>
          </a:p>
          <a:p>
            <a:pPr marL="0" lvl="0" indent="0" algn="l" rtl="0">
              <a:spcBef>
                <a:spcPts val="360"/>
              </a:spcBef>
              <a:spcAft>
                <a:spcPts val="0"/>
              </a:spcAft>
              <a:buNone/>
            </a:pPr>
            <a:endParaRPr dirty="0"/>
          </a:p>
        </p:txBody>
      </p:sp>
      <p:sp>
        <p:nvSpPr>
          <p:cNvPr id="583" name="Google Shape;583;g7af041488a_11_190:notes"/>
          <p:cNvSpPr txBox="1">
            <a:spLocks noGrp="1"/>
          </p:cNvSpPr>
          <p:nvPr>
            <p:ph type="sldNum" idx="12"/>
          </p:nvPr>
        </p:nvSpPr>
        <p:spPr>
          <a:xfrm>
            <a:off x="5622925" y="6456363"/>
            <a:ext cx="4303534" cy="339661"/>
          </a:xfrm>
          <a:prstGeom prst="rect">
            <a:avLst/>
          </a:prstGeom>
          <a:noFill/>
          <a:ln>
            <a:noFill/>
          </a:ln>
        </p:spPr>
        <p:txBody>
          <a:bodyPr spcFirstLastPara="1" wrap="square" lIns="95750" tIns="47875" rIns="95750" bIns="47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87160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d8aa2f539a_12_0: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CH"/>
          </a:p>
        </p:txBody>
      </p:sp>
      <p:sp>
        <p:nvSpPr>
          <p:cNvPr id="563" name="Google Shape;563;gd8aa2f539a_12_0:notes"/>
          <p:cNvSpPr txBox="1">
            <a:spLocks noGrp="1"/>
          </p:cNvSpPr>
          <p:nvPr>
            <p:ph type="body" idx="1"/>
          </p:nvPr>
        </p:nvSpPr>
        <p:spPr>
          <a:xfrm>
            <a:off x="992823" y="3228896"/>
            <a:ext cx="7942580" cy="305895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26329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fontAlgn="t">
              <a:buNone/>
            </a:pPr>
            <a:r>
              <a:rPr lang="es-ES" sz="1100" b="0" i="0" u="none" strike="noStrike" cap="none" dirty="0">
                <a:solidFill>
                  <a:srgbClr val="000000"/>
                </a:solidFill>
                <a:effectLst/>
                <a:latin typeface="Arial"/>
                <a:ea typeface="Arial"/>
                <a:cs typeface="Arial"/>
                <a:sym typeface="Arial"/>
              </a:rPr>
              <a:t>En primer lugar, es necesario definir los riesgos que resultan relevantes para su estrategia.</a:t>
            </a:r>
            <a:br>
              <a:rPr lang="es-ES" sz="1100" b="0" i="0" u="none" strike="noStrike" cap="none" dirty="0">
                <a:solidFill>
                  <a:srgbClr val="000000"/>
                </a:solidFill>
                <a:effectLst/>
                <a:latin typeface="Arial"/>
                <a:ea typeface="Arial"/>
                <a:cs typeface="Arial"/>
                <a:sym typeface="Arial"/>
              </a:rPr>
            </a:br>
            <a:r>
              <a:rPr lang="es-ES" sz="1100" b="0" i="0" u="none" strike="noStrike" cap="none" dirty="0">
                <a:solidFill>
                  <a:srgbClr val="000000"/>
                </a:solidFill>
                <a:effectLst/>
                <a:latin typeface="Arial"/>
                <a:ea typeface="Arial"/>
                <a:cs typeface="Arial"/>
                <a:sym typeface="Arial"/>
              </a:rPr>
              <a:t>Además, se pueden importar los riesgos previamente identificados en el análisis del contexto.</a:t>
            </a:r>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57099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a:extLst>
            <a:ext uri="{FF2B5EF4-FFF2-40B4-BE49-F238E27FC236}">
              <a16:creationId xmlns:a16="http://schemas.microsoft.com/office/drawing/2014/main" id="{348BB349-49B4-B77E-8AB4-7D374B095CE3}"/>
            </a:ext>
          </a:extLst>
        </p:cNvPr>
        <p:cNvGrpSpPr/>
        <p:nvPr/>
      </p:nvGrpSpPr>
      <p:grpSpPr>
        <a:xfrm>
          <a:off x="0" y="0"/>
          <a:ext cx="0" cy="0"/>
          <a:chOff x="0" y="0"/>
          <a:chExt cx="0" cy="0"/>
        </a:xfrm>
      </p:grpSpPr>
      <p:sp>
        <p:nvSpPr>
          <p:cNvPr id="481" name="Google Shape;481;g7af041488a_2_204:notes">
            <a:extLst>
              <a:ext uri="{FF2B5EF4-FFF2-40B4-BE49-F238E27FC236}">
                <a16:creationId xmlns:a16="http://schemas.microsoft.com/office/drawing/2014/main" id="{D682DB98-AD39-18F7-D3E3-3E43B6C6138B}"/>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a:extLst>
              <a:ext uri="{FF2B5EF4-FFF2-40B4-BE49-F238E27FC236}">
                <a16:creationId xmlns:a16="http://schemas.microsoft.com/office/drawing/2014/main" id="{A59F17E1-2432-AEDF-4B90-AF5F0493B103}"/>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s-ES"/>
              <a:t>Dependiendo de si desea evaluar una estrategia o un proyecto, se lleva a cabo un estudio estratégico u operativo CEDRIG. En cualquier caso, se comienza con la parte I, que es el análisis del contexto. La parte II se basa en ese análisis del contexto y examina la interacción de su proyecto/estrategia con el contexto del CDE. Sin embargo, la parte II solo puede llevarse a cabo si existe un proyecto/estrategia concreto o un proyecto/estrategia preliminar.</a:t>
            </a:r>
            <a:endParaRPr/>
          </a:p>
        </p:txBody>
      </p:sp>
      <p:sp>
        <p:nvSpPr>
          <p:cNvPr id="483" name="Google Shape;483;g7af041488a_2_204:notes">
            <a:extLst>
              <a:ext uri="{FF2B5EF4-FFF2-40B4-BE49-F238E27FC236}">
                <a16:creationId xmlns:a16="http://schemas.microsoft.com/office/drawing/2014/main" id="{C9091244-5EDB-A964-83E5-194F40CA395D}"/>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7</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2756188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fontAlgn="t">
              <a:buNone/>
            </a:pPr>
            <a:r>
              <a:rPr lang="es-ES" sz="1100" b="0" i="0" u="none" strike="noStrike" cap="none" dirty="0">
                <a:solidFill>
                  <a:srgbClr val="000000"/>
                </a:solidFill>
                <a:effectLst/>
                <a:latin typeface="Arial"/>
                <a:ea typeface="Arial"/>
                <a:cs typeface="Arial"/>
                <a:sym typeface="Arial"/>
              </a:rPr>
              <a:t>Alternativamente, es posible añadir nuevos riesgos.</a:t>
            </a:r>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830200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AB68C-0F9C-FDC2-40ED-E6BBE82CC2CA}"/>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471A28B7-15FF-2EC9-21EB-A92F0F0F5F5F}"/>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D7B4822D-EB3C-5039-9D6D-E1E03C1657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endParaRPr lang="de-CH" altLang="de-DE" dirty="0"/>
          </a:p>
        </p:txBody>
      </p:sp>
      <p:sp>
        <p:nvSpPr>
          <p:cNvPr id="81924" name="Slide Number Placeholder 3">
            <a:extLst>
              <a:ext uri="{FF2B5EF4-FFF2-40B4-BE49-F238E27FC236}">
                <a16:creationId xmlns:a16="http://schemas.microsoft.com/office/drawing/2014/main" id="{6732ACBF-801D-B304-8F85-B7F53795B7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22670389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13802300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0FEA22FA-ED65-447C-BF48-49AAE41F7D9E}"/>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10595" name="Notes Placeholder 2">
            <a:extLst>
              <a:ext uri="{FF2B5EF4-FFF2-40B4-BE49-F238E27FC236}">
                <a16:creationId xmlns:a16="http://schemas.microsoft.com/office/drawing/2014/main" id="{FE83A0EC-0F49-4F7D-A438-B0D3DAEA57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110596" name="Slide Number Placeholder 3">
            <a:extLst>
              <a:ext uri="{FF2B5EF4-FFF2-40B4-BE49-F238E27FC236}">
                <a16:creationId xmlns:a16="http://schemas.microsoft.com/office/drawing/2014/main" id="{623C682C-F11D-4779-BAE9-E85A397CF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AAE557-CA90-4210-985A-94866F3BE646}" type="slidenum">
              <a:rPr kumimoji="0" lang="en-GB" altLang="de-DE" sz="1200" b="0" i="0" u="none" strike="noStrike" kern="0" cap="none" spc="0" normalizeH="0" baseline="0" noProof="0" smtClean="0">
                <a:ln>
                  <a:noFill/>
                </a:ln>
                <a:solidFill>
                  <a:srgbClr val="000000"/>
                </a:solidFill>
                <a:effectLst/>
                <a:uLnTx/>
                <a:uFillTx/>
                <a:latin typeface="Gill Sans" charset="0"/>
                <a:sym typeface="Gill Sans" charset="0"/>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en-GB" altLang="de-DE" sz="1200" b="0" i="0" u="none" strike="noStrike" kern="0" cap="none" spc="0" normalizeH="0" baseline="0" noProof="0">
              <a:ln>
                <a:noFill/>
              </a:ln>
              <a:solidFill>
                <a:srgbClr val="000000"/>
              </a:solidFill>
              <a:effectLst/>
              <a:uLnTx/>
              <a:uFillTx/>
              <a:latin typeface="Gill Sans" charset="0"/>
              <a:sym typeface="Gill Sans" charset="0"/>
            </a:endParaRPr>
          </a:p>
        </p:txBody>
      </p:sp>
    </p:spTree>
    <p:extLst>
      <p:ext uri="{BB962C8B-B14F-4D97-AF65-F5344CB8AC3E}">
        <p14:creationId xmlns:p14="http://schemas.microsoft.com/office/powerpoint/2010/main" val="1547272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3717F-7D5B-51D1-F9C4-8031D4CA2992}"/>
            </a:ext>
          </a:extLst>
        </p:cNvPr>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532C4B19-01C6-22E4-6A7D-3A91DC0F1E1C}"/>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81923" name="Notes Placeholder 2">
            <a:extLst>
              <a:ext uri="{FF2B5EF4-FFF2-40B4-BE49-F238E27FC236}">
                <a16:creationId xmlns:a16="http://schemas.microsoft.com/office/drawing/2014/main" id="{BD9F7963-14F5-9343-C34A-FDDDA1E60A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p>
        </p:txBody>
      </p:sp>
      <p:sp>
        <p:nvSpPr>
          <p:cNvPr id="81924" name="Slide Number Placeholder 3">
            <a:extLst>
              <a:ext uri="{FF2B5EF4-FFF2-40B4-BE49-F238E27FC236}">
                <a16:creationId xmlns:a16="http://schemas.microsoft.com/office/drawing/2014/main" id="{7F8F8656-FF09-756D-73C6-DA7FFD6F63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36600" indent="-282575">
              <a:defRPr sz="4200">
                <a:solidFill>
                  <a:srgbClr val="000000"/>
                </a:solidFill>
                <a:latin typeface="Gill Sans" charset="0"/>
                <a:cs typeface="ヒラギノ角ゴ ProN W3" charset="0"/>
                <a:sym typeface="Gill Sans" charset="0"/>
              </a:defRPr>
            </a:lvl2pPr>
            <a:lvl3pPr marL="1133475" indent="-225425">
              <a:defRPr sz="4200">
                <a:solidFill>
                  <a:srgbClr val="000000"/>
                </a:solidFill>
                <a:latin typeface="Gill Sans" charset="0"/>
                <a:cs typeface="ヒラギノ角ゴ ProN W3" charset="0"/>
                <a:sym typeface="Gill Sans" charset="0"/>
              </a:defRPr>
            </a:lvl3pPr>
            <a:lvl4pPr marL="1587500" indent="-225425">
              <a:defRPr sz="4200">
                <a:solidFill>
                  <a:srgbClr val="000000"/>
                </a:solidFill>
                <a:latin typeface="Gill Sans" charset="0"/>
                <a:cs typeface="ヒラギノ角ゴ ProN W3" charset="0"/>
                <a:sym typeface="Gill Sans" charset="0"/>
              </a:defRPr>
            </a:lvl4pPr>
            <a:lvl5pPr marL="2039938" indent="-225425">
              <a:defRPr sz="4200">
                <a:solidFill>
                  <a:srgbClr val="000000"/>
                </a:solidFill>
                <a:latin typeface="Gill Sans" charset="0"/>
                <a:cs typeface="ヒラギノ角ゴ ProN W3" charset="0"/>
                <a:sym typeface="Gill Sans" charset="0"/>
              </a:defRPr>
            </a:lvl5pPr>
            <a:lvl6pPr marL="24971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543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115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68738" indent="-225425"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67A9B2-8947-4C09-BD49-2910A7DFD021}" type="slidenum">
              <a:rPr kumimoji="0" lang="en-GB" altLang="de-DE" sz="1200" b="0" i="0" u="none" strike="noStrike" kern="1200" cap="none" spc="0" normalizeH="0" baseline="0" noProof="0" smtClean="0">
                <a:ln>
                  <a:noFill/>
                </a:ln>
                <a:solidFill>
                  <a:srgbClr val="000000"/>
                </a:solidFill>
                <a:effectLst/>
                <a:uLnTx/>
                <a:uFillTx/>
                <a:latin typeface="Gill Sans" charset="0"/>
                <a:ea typeface="+mn-ea"/>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GB" altLang="de-DE" sz="1200" b="0" i="0" u="none" strike="noStrike" kern="1200" cap="none" spc="0" normalizeH="0" baseline="0" noProof="0">
              <a:ln>
                <a:noFill/>
              </a:ln>
              <a:solidFill>
                <a:srgbClr val="000000"/>
              </a:solidFill>
              <a:effectLst/>
              <a:uLnTx/>
              <a:uFillTx/>
              <a:latin typeface="Gill Sans" charset="0"/>
              <a:ea typeface="+mn-ea"/>
              <a:sym typeface="Gill Sans" charset="0"/>
            </a:endParaRPr>
          </a:p>
        </p:txBody>
      </p:sp>
    </p:spTree>
    <p:extLst>
      <p:ext uri="{BB962C8B-B14F-4D97-AF65-F5344CB8AC3E}">
        <p14:creationId xmlns:p14="http://schemas.microsoft.com/office/powerpoint/2010/main" val="3726732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634324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643022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772358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275121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f041488a_2_296: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571" name="Google Shape;571;g7af041488a_2_296: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298094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7af041488a_2_204: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82" name="Google Shape;482;g7af041488a_2_204: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pPr>
            <a:r>
              <a:rPr lang="es-ES"/>
              <a:t>Perspectiva del riesgo: determinar si los objetivos, metas o prioridades del proyecto están en riesgo debido al cambio climático, los problemas medioambientales o los peligros naturales.</a:t>
            </a:r>
          </a:p>
          <a:p>
            <a:pPr marL="457200" lvl="0" indent="-228600" algn="l" rtl="0">
              <a:lnSpc>
                <a:spcPct val="100000"/>
              </a:lnSpc>
              <a:spcBef>
                <a:spcPts val="0"/>
              </a:spcBef>
              <a:spcAft>
                <a:spcPts val="0"/>
              </a:spcAft>
              <a:buSzPts val="1100"/>
            </a:pPr>
            <a:r>
              <a:rPr lang="es-ES"/>
              <a:t>Perspectiva del impacto: determinar si el proyecto puede tener efectos adversos sobre el clima o el medio ambiente, o si crea o agrava los riesgos.</a:t>
            </a:r>
          </a:p>
          <a:p>
            <a:pPr marL="457200" lvl="0" indent="-228600" algn="l" rtl="0">
              <a:lnSpc>
                <a:spcPct val="100000"/>
              </a:lnSpc>
              <a:spcBef>
                <a:spcPts val="0"/>
              </a:spcBef>
              <a:spcAft>
                <a:spcPts val="0"/>
              </a:spcAft>
              <a:buSzPts val="1100"/>
            </a:pPr>
            <a:r>
              <a:rPr lang="es-ES"/>
              <a:t>Optimización: ajustar el proyecto o la estrategia para integrar el cambio climático, la reducción del riesgo de desastres y el medio ambiente (C/D/E) en las actividades, aprovechar los puntos de entrada para generar impactos positivos en C/D/E y crear y aprovechar las sinergias y los beneficios colaterales con las iniciativas, los proyectos y los actores existentes.</a:t>
            </a:r>
            <a:endParaRPr/>
          </a:p>
        </p:txBody>
      </p:sp>
      <p:sp>
        <p:nvSpPr>
          <p:cNvPr id="483" name="Google Shape;483;g7af041488a_2_204: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8</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35920675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a:extLst>
            <a:ext uri="{FF2B5EF4-FFF2-40B4-BE49-F238E27FC236}">
              <a16:creationId xmlns:a16="http://schemas.microsoft.com/office/drawing/2014/main" id="{6BA2AF44-618A-9590-3526-84E1D89EAD13}"/>
            </a:ext>
          </a:extLst>
        </p:cNvPr>
        <p:cNvGrpSpPr/>
        <p:nvPr/>
      </p:nvGrpSpPr>
      <p:grpSpPr>
        <a:xfrm>
          <a:off x="0" y="0"/>
          <a:ext cx="0" cy="0"/>
          <a:chOff x="0" y="0"/>
          <a:chExt cx="0" cy="0"/>
        </a:xfrm>
      </p:grpSpPr>
      <p:sp>
        <p:nvSpPr>
          <p:cNvPr id="569" name="Google Shape;569;g7af041488a_2_296:notes">
            <a:extLst>
              <a:ext uri="{FF2B5EF4-FFF2-40B4-BE49-F238E27FC236}">
                <a16:creationId xmlns:a16="http://schemas.microsoft.com/office/drawing/2014/main" id="{3016DAC4-B06D-8120-7B65-8354C3C62205}"/>
              </a:ext>
            </a:extLst>
          </p:cNvPr>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570" name="Google Shape;570;g7af041488a_2_296:notes">
            <a:extLst>
              <a:ext uri="{FF2B5EF4-FFF2-40B4-BE49-F238E27FC236}">
                <a16:creationId xmlns:a16="http://schemas.microsoft.com/office/drawing/2014/main" id="{C8BBD189-F0B8-3C5C-6D6C-05A16FCFCAA6}"/>
              </a:ext>
            </a:extLst>
          </p:cNvPr>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571" name="Google Shape;571;g7af041488a_2_296:notes">
            <a:extLst>
              <a:ext uri="{FF2B5EF4-FFF2-40B4-BE49-F238E27FC236}">
                <a16:creationId xmlns:a16="http://schemas.microsoft.com/office/drawing/2014/main" id="{C58C2416-DDBE-424D-C28F-B44534CE0B4E}"/>
              </a:ext>
            </a:extLst>
          </p:cNvPr>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de" sz="1200" b="0" i="0" u="none" strike="noStrike" kern="0" cap="none" spc="0" normalizeH="0" baseline="0" noProof="0">
                <a:ln>
                  <a:noFill/>
                </a:ln>
                <a:solidFill>
                  <a:srgbClr val="000000"/>
                </a:solidFill>
                <a:effectLst/>
                <a:uLnTx/>
                <a:uFillTx/>
                <a:latin typeface="Gill Sans"/>
                <a:ea typeface="Gill Sans"/>
                <a:cs typeface="Gill Sans"/>
                <a:sym typeface="Gill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2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spTree>
    <p:extLst>
      <p:ext uri="{BB962C8B-B14F-4D97-AF65-F5344CB8AC3E}">
        <p14:creationId xmlns:p14="http://schemas.microsoft.com/office/powerpoint/2010/main" val="3993593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E74E8CE-A6C5-4C3A-BF6F-76D82BA2A668}"/>
              </a:ext>
            </a:extLst>
          </p:cNvPr>
          <p:cNvSpPr>
            <a:spLocks noGrp="1" noRot="1" noChangeAspect="1" noTextEdit="1"/>
          </p:cNvSpPr>
          <p:nvPr>
            <p:ph type="sldImg"/>
          </p:nvPr>
        </p:nvSpPr>
        <p:spPr bwMode="auto">
          <a:xfrm>
            <a:off x="2697163" y="509588"/>
            <a:ext cx="4533900"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CH"/>
          </a:p>
        </p:txBody>
      </p:sp>
      <p:sp>
        <p:nvSpPr>
          <p:cNvPr id="120835" name="Notes Placeholder 2">
            <a:extLst>
              <a:ext uri="{FF2B5EF4-FFF2-40B4-BE49-F238E27FC236}">
                <a16:creationId xmlns:a16="http://schemas.microsoft.com/office/drawing/2014/main" id="{F2FEE6C9-8792-4BD8-8A2F-17FA3E4F00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750" indent="0">
              <a:buNone/>
            </a:pPr>
            <a:r>
              <a:rPr lang="es-ES" altLang="de-DE"/>
              <a:t>Los resúmenes de integración temática (TIB) se estructuran siguiendo el enfoque CEDRIG y recopilan las interrelaciones entre un sector de desarrollo y el cambio climático, el riesgo de desastres y el medio ambiente (C/D/E). Los TIB pueden servir de inspiración y están pensados para respaldar la forma de pensar de CEDRIG sobre estas interrelaciones en todos los módulos y todas las etapas de los estudios. Los objetivos son:</a:t>
            </a:r>
          </a:p>
          <a:p>
            <a:pPr marL="158750" indent="0">
              <a:buNone/>
            </a:pPr>
            <a:r>
              <a:rPr lang="es-ES" altLang="de-DE"/>
              <a:t>•Ayudar a los usuarios a comprender los riesgos potenciales para un sector, proyecto o sistema.</a:t>
            </a:r>
          </a:p>
          <a:p>
            <a:pPr marL="158750" indent="0">
              <a:buNone/>
            </a:pPr>
            <a:r>
              <a:rPr lang="es-ES" altLang="de-DE"/>
              <a:t>•Destacar los posibles impactos adversos de los sectores de desarrollo sobre el clima, el riesgo de desastres y el medio ambiente.</a:t>
            </a:r>
          </a:p>
          <a:p>
            <a:pPr marL="158750" indent="0">
              <a:buNone/>
            </a:pPr>
            <a:r>
              <a:rPr lang="es-ES" altLang="de-DE"/>
              <a:t>•Ofrecer consejos prácticos sobre las opciones para integrar las consideraciones de C/D/E en el sector de interés y mostrar cómo añadir valor, garantizar la ecologización y proteger el sector frente a los riesgos.</a:t>
            </a:r>
            <a:endParaRPr lang="de-CH" altLang="de-DE"/>
          </a:p>
        </p:txBody>
      </p:sp>
      <p:sp>
        <p:nvSpPr>
          <p:cNvPr id="120836" name="Slide Number Placeholder 3">
            <a:extLst>
              <a:ext uri="{FF2B5EF4-FFF2-40B4-BE49-F238E27FC236}">
                <a16:creationId xmlns:a16="http://schemas.microsoft.com/office/drawing/2014/main" id="{AC5D7914-DE46-445F-9FE2-FE04778761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cs typeface="ヒラギノ角ゴ ProN W3" charset="0"/>
                <a:sym typeface="Gill Sans" charset="0"/>
              </a:defRPr>
            </a:lvl1pPr>
            <a:lvl2pPr marL="741363" indent="-284163">
              <a:defRPr sz="4200">
                <a:solidFill>
                  <a:srgbClr val="000000"/>
                </a:solidFill>
                <a:latin typeface="Gill Sans" charset="0"/>
                <a:cs typeface="ヒラギノ角ゴ ProN W3" charset="0"/>
                <a:sym typeface="Gill Sans" charset="0"/>
              </a:defRPr>
            </a:lvl2pPr>
            <a:lvl3pPr marL="1141413" indent="-227013">
              <a:defRPr sz="4200">
                <a:solidFill>
                  <a:srgbClr val="000000"/>
                </a:solidFill>
                <a:latin typeface="Gill Sans" charset="0"/>
                <a:cs typeface="ヒラギノ角ゴ ProN W3" charset="0"/>
                <a:sym typeface="Gill Sans" charset="0"/>
              </a:defRPr>
            </a:lvl3pPr>
            <a:lvl4pPr marL="1598613" indent="-227013">
              <a:defRPr sz="4200">
                <a:solidFill>
                  <a:srgbClr val="000000"/>
                </a:solidFill>
                <a:latin typeface="Gill Sans" charset="0"/>
                <a:cs typeface="ヒラギノ角ゴ ProN W3" charset="0"/>
                <a:sym typeface="Gill Sans" charset="0"/>
              </a:defRPr>
            </a:lvl4pPr>
            <a:lvl5pPr marL="2055813" indent="-227013">
              <a:defRPr sz="4200">
                <a:solidFill>
                  <a:srgbClr val="000000"/>
                </a:solidFill>
                <a:latin typeface="Gill Sans" charset="0"/>
                <a:cs typeface="ヒラギノ角ゴ ProN W3" charset="0"/>
                <a:sym typeface="Gill Sans" charset="0"/>
              </a:defRPr>
            </a:lvl5pPr>
            <a:lvl6pPr marL="25130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6pPr>
            <a:lvl7pPr marL="29702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7pPr>
            <a:lvl8pPr marL="34274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8pPr>
            <a:lvl9pPr marL="3884613" indent="-227013" eaLnBrk="0" fontAlgn="base" hangingPunct="0">
              <a:spcBef>
                <a:spcPct val="0"/>
              </a:spcBef>
              <a:spcAft>
                <a:spcPct val="0"/>
              </a:spcAft>
              <a:defRPr sz="4200">
                <a:solidFill>
                  <a:srgbClr val="000000"/>
                </a:solidFill>
                <a:latin typeface="Gill Sans" charset="0"/>
                <a:cs typeface="ヒラギノ角ゴ ProN W3" charset="0"/>
                <a:sym typeface="Gill Sans" charset="0"/>
              </a:defRPr>
            </a:lvl9pPr>
          </a:lstStyle>
          <a:p>
            <a:fld id="{C19B81B5-9191-453A-A439-461E783B91B2}" type="slidenum">
              <a:rPr lang="en-GB" altLang="de-DE" sz="1200" smtClean="0"/>
              <a:pPr/>
              <a:t>9</a:t>
            </a:fld>
            <a:endParaRPr lang="en-GB" altLang="de-DE" sz="1200"/>
          </a:p>
        </p:txBody>
      </p:sp>
    </p:spTree>
    <p:extLst>
      <p:ext uri="{BB962C8B-B14F-4D97-AF65-F5344CB8AC3E}">
        <p14:creationId xmlns:p14="http://schemas.microsoft.com/office/powerpoint/2010/main" val="84161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7af041488a_2_195:notes"/>
          <p:cNvSpPr>
            <a:spLocks noGrp="1" noRot="1" noChangeAspect="1"/>
          </p:cNvSpPr>
          <p:nvPr>
            <p:ph type="sldImg" idx="2"/>
          </p:nvPr>
        </p:nvSpPr>
        <p:spPr>
          <a:xfrm>
            <a:off x="2697163" y="509588"/>
            <a:ext cx="4533900"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en-CH"/>
          </a:p>
        </p:txBody>
      </p:sp>
      <p:sp>
        <p:nvSpPr>
          <p:cNvPr id="458" name="Google Shape;458;g7af041488a_2_195:notes"/>
          <p:cNvSpPr txBox="1">
            <a:spLocks noGrp="1"/>
          </p:cNvSpPr>
          <p:nvPr>
            <p:ph type="body" idx="1"/>
          </p:nvPr>
        </p:nvSpPr>
        <p:spPr>
          <a:xfrm>
            <a:off x="992824" y="3228896"/>
            <a:ext cx="7942580" cy="30589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de"/>
              <a:t>This is how the landing page of the CEDRIG tool will look like once there are public studies.</a:t>
            </a:r>
          </a:p>
        </p:txBody>
      </p:sp>
      <p:sp>
        <p:nvSpPr>
          <p:cNvPr id="459" name="Google Shape;459;g7af041488a_2_195:notes"/>
          <p:cNvSpPr txBox="1">
            <a:spLocks noGrp="1"/>
          </p:cNvSpPr>
          <p:nvPr>
            <p:ph type="sldNum" idx="12"/>
          </p:nvPr>
        </p:nvSpPr>
        <p:spPr>
          <a:xfrm>
            <a:off x="2" y="0"/>
            <a:ext cx="4381597" cy="20540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de" sz="1200" b="0" i="0" u="none" strike="noStrike" cap="none">
                <a:solidFill>
                  <a:srgbClr val="000000"/>
                </a:solidFill>
                <a:latin typeface="Gill Sans"/>
                <a:ea typeface="Gill Sans"/>
                <a:cs typeface="Gill Sans"/>
                <a:sym typeface="Gill Sans"/>
              </a:rPr>
              <a:t>10</a:t>
            </a:fld>
            <a:endParaRPr sz="1200" b="0" i="0" u="none" strike="noStrike" cap="none">
              <a:solidFill>
                <a:srgbClr val="000000"/>
              </a:solidFill>
              <a:latin typeface="Gill Sans"/>
              <a:ea typeface="Gill Sans"/>
              <a:cs typeface="Gill Sans"/>
              <a:sym typeface="Gill Sans"/>
            </a:endParaRPr>
          </a:p>
        </p:txBody>
      </p:sp>
    </p:spTree>
    <p:extLst>
      <p:ext uri="{BB962C8B-B14F-4D97-AF65-F5344CB8AC3E}">
        <p14:creationId xmlns:p14="http://schemas.microsoft.com/office/powerpoint/2010/main" val="644913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37350" y="471200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pic>
        <p:nvPicPr>
          <p:cNvPr id="8" name="Google Shape;566;p92">
            <a:extLst>
              <a:ext uri="{FF2B5EF4-FFF2-40B4-BE49-F238E27FC236}">
                <a16:creationId xmlns:a16="http://schemas.microsoft.com/office/drawing/2014/main" id="{BDBE9D97-DFCE-4469-A1F9-8C01D143A955}"/>
              </a:ext>
            </a:extLst>
          </p:cNvPr>
          <p:cNvPicPr preferRelativeResize="0"/>
          <p:nvPr userDrawn="1"/>
        </p:nvPicPr>
        <p:blipFill rotWithShape="1">
          <a:blip r:embed="rId2">
            <a:alphaModFix/>
          </a:blip>
          <a:srcRect/>
          <a:stretch/>
        </p:blipFill>
        <p:spPr>
          <a:xfrm>
            <a:off x="212878" y="160308"/>
            <a:ext cx="197644" cy="21550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de"/>
              <a:t>‹Nr.›</a:t>
            </a:fld>
            <a:endParaRPr/>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09"/>
        <p:cNvGrpSpPr/>
        <p:nvPr/>
      </p:nvGrpSpPr>
      <p:grpSpPr>
        <a:xfrm>
          <a:off x="0" y="0"/>
          <a:ext cx="0" cy="0"/>
          <a:chOff x="0" y="0"/>
          <a:chExt cx="0" cy="0"/>
        </a:xfrm>
      </p:grpSpPr>
      <p:sp>
        <p:nvSpPr>
          <p:cNvPr id="110" name="Google Shape;110;p28"/>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1" name="Google Shape;111;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Tx/>
              <a:buSzPct val="80000"/>
              <a:buFont typeface="Arial" panose="020B0604020202020204" pitchFamily="34" charset="0"/>
              <a:buChar char="•"/>
              <a:defRPr>
                <a:solidFill>
                  <a:schemeClr val="tx1"/>
                </a:solidFil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35135143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198450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Google Shape;110;p28">
            <a:extLst>
              <a:ext uri="{FF2B5EF4-FFF2-40B4-BE49-F238E27FC236}">
                <a16:creationId xmlns:a16="http://schemas.microsoft.com/office/drawing/2014/main" id="{4B39612E-369C-AEC7-440F-ECA7A6994879}"/>
              </a:ext>
            </a:extLst>
          </p:cNvPr>
          <p:cNvSpPr txBox="1">
            <a:spLocks noGrp="1"/>
          </p:cNvSpPr>
          <p:nvPr>
            <p:ph type="title"/>
          </p:nvPr>
        </p:nvSpPr>
        <p:spPr>
          <a:xfrm>
            <a:off x="419984" y="19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a:solidFill>
                  <a:srgbClr val="34872B"/>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 name="Google Shape;111;p28">
            <a:extLst>
              <a:ext uri="{FF2B5EF4-FFF2-40B4-BE49-F238E27FC236}">
                <a16:creationId xmlns:a16="http://schemas.microsoft.com/office/drawing/2014/main" id="{A803A758-7872-F622-113A-0E4CA6CCC07C}"/>
              </a:ext>
            </a:extLst>
          </p:cNvPr>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ct val="80000"/>
              <a:buFont typeface="Arial" panose="020B0604020202020204" pitchFamily="34" charset="0"/>
              <a:buChar char="•"/>
              <a:defRPr sz="1800"/>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pic>
        <p:nvPicPr>
          <p:cNvPr id="8" name="Google Shape;566;p92">
            <a:extLst>
              <a:ext uri="{FF2B5EF4-FFF2-40B4-BE49-F238E27FC236}">
                <a16:creationId xmlns:a16="http://schemas.microsoft.com/office/drawing/2014/main" id="{17FD41D3-484B-D420-68CD-AA23E9E7D4CA}"/>
              </a:ext>
            </a:extLst>
          </p:cNvPr>
          <p:cNvPicPr preferRelativeResize="0"/>
          <p:nvPr userDrawn="1"/>
        </p:nvPicPr>
        <p:blipFill rotWithShape="1">
          <a:blip r:embed="rId2">
            <a:alphaModFix/>
          </a:blip>
          <a:srcRect/>
          <a:stretch/>
        </p:blipFill>
        <p:spPr>
          <a:xfrm>
            <a:off x="212878" y="162147"/>
            <a:ext cx="197644" cy="215503"/>
          </a:xfrm>
          <a:prstGeom prst="rect">
            <a:avLst/>
          </a:prstGeom>
          <a:noFill/>
          <a:ln>
            <a:noFill/>
          </a:ln>
        </p:spPr>
      </p:pic>
    </p:spTree>
    <p:extLst>
      <p:ext uri="{BB962C8B-B14F-4D97-AF65-F5344CB8AC3E}">
        <p14:creationId xmlns:p14="http://schemas.microsoft.com/office/powerpoint/2010/main" val="306198091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10" name="Google Shape;566;p92">
            <a:extLst>
              <a:ext uri="{FF2B5EF4-FFF2-40B4-BE49-F238E27FC236}">
                <a16:creationId xmlns:a16="http://schemas.microsoft.com/office/drawing/2014/main" id="{A6E5D9E7-6936-4537-8DEB-5722D057478D}"/>
              </a:ext>
            </a:extLst>
          </p:cNvPr>
          <p:cNvPicPr preferRelativeResize="0"/>
          <p:nvPr userDrawn="1"/>
        </p:nvPicPr>
        <p:blipFill rotWithShape="1">
          <a:blip r:embed="rId6">
            <a:alphaModFix/>
          </a:blip>
          <a:srcRect/>
          <a:stretch/>
        </p:blipFill>
        <p:spPr>
          <a:xfrm>
            <a:off x="212878" y="162147"/>
            <a:ext cx="197644" cy="215503"/>
          </a:xfrm>
          <a:prstGeom prst="rect">
            <a:avLst/>
          </a:prstGeom>
          <a:noFill/>
          <a:ln>
            <a:noFill/>
          </a:ln>
        </p:spPr>
      </p:pic>
      <p:pic>
        <p:nvPicPr>
          <p:cNvPr id="9" name="Picture 8">
            <a:extLst>
              <a:ext uri="{FF2B5EF4-FFF2-40B4-BE49-F238E27FC236}">
                <a16:creationId xmlns:a16="http://schemas.microsoft.com/office/drawing/2014/main" id="{1A723E7C-721D-4863-9084-B8343DE9A36D}"/>
              </a:ext>
            </a:extLst>
          </p:cNvPr>
          <p:cNvPicPr/>
          <p:nvPr userDrawn="1"/>
        </p:nvPicPr>
        <p:blipFill rotWithShape="1">
          <a:blip r:embed="rId7" cstate="screen">
            <a:extLst>
              <a:ext uri="{28A0092B-C50C-407E-A947-70E740481C1C}">
                <a14:useLocalDpi xmlns:a14="http://schemas.microsoft.com/office/drawing/2010/main" val="0"/>
              </a:ext>
            </a:extLst>
          </a:blip>
          <a:srcRect/>
          <a:stretch/>
        </p:blipFill>
        <p:spPr bwMode="auto">
          <a:xfrm>
            <a:off x="5510010" y="4580342"/>
            <a:ext cx="3596640" cy="50856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736" r:id="rId3"/>
    <p:sldLayoutId id="21474837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de-CH"/>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5EEBB-33ED-43FB-9046-EF91ED4FB904}" type="slidenum">
              <a:rPr lang="de-CH" smtClean="0"/>
              <a:t>‹Nr.›</a:t>
            </a:fld>
            <a:endParaRPr lang="de-CH"/>
          </a:p>
        </p:txBody>
      </p:sp>
    </p:spTree>
    <p:extLst>
      <p:ext uri="{BB962C8B-B14F-4D97-AF65-F5344CB8AC3E}">
        <p14:creationId xmlns:p14="http://schemas.microsoft.com/office/powerpoint/2010/main" val="3326199274"/>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A7COXoR1ouM?feature=oembed" TargetMode="Externa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rV7zxQ4UaqE"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edrig.or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video" Target="https://www.youtube.com/embed/PS_dj9M_-so?feature=oembed"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video" Target="https://www.youtube.com/embed/3CvD4nuucqY?feature=oembed" TargetMode="Externa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hyperlink" Target="https://youtu.be/3CvD4nuucqY"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s://www.ipcc.ch/report/managing-the-risks-of-extreme-events-and-disasters-to-advance-climate-change-adaptation/"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www.cedrig.or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interactive-atlas.ipcc.ch/" TargetMode="External"/><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sdc-cde.ch/"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8" name="Google Shape;448;p85"/>
          <p:cNvSpPr/>
          <p:nvPr/>
        </p:nvSpPr>
        <p:spPr>
          <a:xfrm>
            <a:off x="1741885" y="204872"/>
            <a:ext cx="5572125" cy="352425"/>
          </a:xfrm>
          <a:prstGeom prst="rect">
            <a:avLst/>
          </a:prstGeom>
          <a:noFill/>
          <a:ln>
            <a:noFill/>
          </a:ln>
        </p:spPr>
        <p:txBody>
          <a:bodyPr spcFirstLastPara="1" wrap="square" lIns="28575" tIns="28575" rIns="28575" bIns="28575" anchor="ctr" anchorCtr="0">
            <a:noAutofit/>
          </a:bodyPr>
          <a:lstStyle/>
          <a:p>
            <a:pPr marL="0" marR="0" lvl="0" indent="0" algn="l" rtl="0">
              <a:lnSpc>
                <a:spcPct val="100000"/>
              </a:lnSpc>
              <a:spcBef>
                <a:spcPts val="0"/>
              </a:spcBef>
              <a:spcAft>
                <a:spcPts val="0"/>
              </a:spcAft>
              <a:buNone/>
            </a:pPr>
            <a:endParaRPr sz="2100" b="1" i="0" u="none" strike="noStrike" cap="none">
              <a:solidFill>
                <a:srgbClr val="006A91"/>
              </a:solidFill>
              <a:latin typeface="Arial"/>
              <a:ea typeface="Arial"/>
              <a:cs typeface="Arial"/>
              <a:sym typeface="Arial"/>
            </a:endParaRPr>
          </a:p>
        </p:txBody>
      </p:sp>
      <p:sp>
        <p:nvSpPr>
          <p:cNvPr id="449" name="Google Shape;449;p85"/>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itel 1">
            <a:extLst>
              <a:ext uri="{FF2B5EF4-FFF2-40B4-BE49-F238E27FC236}">
                <a16:creationId xmlns:a16="http://schemas.microsoft.com/office/drawing/2014/main" id="{F2D4F835-2148-9743-23DF-803D99F0CCCC}"/>
              </a:ext>
            </a:extLst>
          </p:cNvPr>
          <p:cNvSpPr>
            <a:spLocks noGrp="1"/>
          </p:cNvSpPr>
          <p:nvPr>
            <p:ph type="title"/>
          </p:nvPr>
        </p:nvSpPr>
        <p:spPr/>
        <p:txBody>
          <a:bodyPr>
            <a:noAutofit/>
          </a:bodyPr>
          <a:lstStyle/>
          <a:p>
            <a:r>
              <a:rPr lang="es-CO" sz="1600">
                <a:solidFill>
                  <a:srgbClr val="FF0000"/>
                </a:solidFill>
              </a:rPr>
              <a:t>Introducción a esta presentación de diapositivas / Descargo de responsabilidad</a:t>
            </a:r>
            <a:endParaRPr lang="de-CH" sz="1600" b="1">
              <a:solidFill>
                <a:srgbClr val="FF0000"/>
              </a:solidFill>
              <a:latin typeface="Arial"/>
              <a:cs typeface="Arial"/>
            </a:endParaRPr>
          </a:p>
        </p:txBody>
      </p:sp>
      <p:sp>
        <p:nvSpPr>
          <p:cNvPr id="3" name="Inhaltsplatzhalter 2">
            <a:extLst>
              <a:ext uri="{FF2B5EF4-FFF2-40B4-BE49-F238E27FC236}">
                <a16:creationId xmlns:a16="http://schemas.microsoft.com/office/drawing/2014/main" id="{EAD09245-FE82-C1C2-94FF-FB58BA9D77EB}"/>
              </a:ext>
            </a:extLst>
          </p:cNvPr>
          <p:cNvSpPr>
            <a:spLocks noGrp="1"/>
          </p:cNvSpPr>
          <p:nvPr>
            <p:ph type="body" idx="1"/>
          </p:nvPr>
        </p:nvSpPr>
        <p:spPr/>
        <p:txBody>
          <a:bodyPr>
            <a:normAutofit/>
          </a:bodyPr>
          <a:lstStyle/>
          <a:p>
            <a:r>
              <a:rPr lang="es-CO">
                <a:solidFill>
                  <a:srgbClr val="FF0000"/>
                </a:solidFill>
              </a:rPr>
              <a:t>Esta presentación fue suministrada por la red CRDMA de la COSUDE para que sirva de inspiración en las formaciones de CEDRIG</a:t>
            </a:r>
            <a:r>
              <a:rPr lang="en-US" sz="1800">
                <a:solidFill>
                  <a:srgbClr val="FF0000"/>
                </a:solidFill>
              </a:rPr>
              <a:t>. </a:t>
            </a:r>
          </a:p>
          <a:p>
            <a:r>
              <a:rPr lang="es-CO">
                <a:solidFill>
                  <a:srgbClr val="FF0000"/>
                </a:solidFill>
              </a:rPr>
              <a:t>Está permitido utilizar la presentación de diapositivas o partes de la misma como apoyo en los cursos de formación de CEDRIG</a:t>
            </a:r>
            <a:r>
              <a:rPr lang="en-US" sz="1800">
                <a:solidFill>
                  <a:srgbClr val="FF0000"/>
                </a:solidFill>
              </a:rPr>
              <a:t>.</a:t>
            </a:r>
          </a:p>
          <a:p>
            <a:r>
              <a:rPr lang="es-CO" b="1">
                <a:solidFill>
                  <a:srgbClr val="FF0000"/>
                </a:solidFill>
              </a:rPr>
              <a:t>Su utilización es bajo su propia responsabilidad. La COSUDE no asume ninguna responsabilidad derivada del uso de esta presentación o de partes de la misma</a:t>
            </a:r>
            <a:r>
              <a:rPr lang="en-US" sz="1800" b="1">
                <a:solidFill>
                  <a:srgbClr val="FF0000"/>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F0476102-8598-B354-DE82-F5A4039AC342}"/>
              </a:ext>
            </a:extLst>
          </p:cNvPr>
          <p:cNvSpPr>
            <a:spLocks noGrp="1"/>
          </p:cNvSpPr>
          <p:nvPr>
            <p:ph type="title"/>
          </p:nvPr>
        </p:nvSpPr>
        <p:spPr/>
        <p:txBody>
          <a:bodyPr/>
          <a:lstStyle/>
          <a:p>
            <a:r>
              <a:rPr lang="es-CO"/>
              <a:t>CEDRIG: Descripción general</a:t>
            </a:r>
            <a:endParaRPr lang="de-CH"/>
          </a:p>
        </p:txBody>
      </p:sp>
      <p:sp>
        <p:nvSpPr>
          <p:cNvPr id="3" name="Textplatzhalter 2">
            <a:extLst>
              <a:ext uri="{FF2B5EF4-FFF2-40B4-BE49-F238E27FC236}">
                <a16:creationId xmlns:a16="http://schemas.microsoft.com/office/drawing/2014/main" id="{8AFF4BD0-5C18-73F4-25B9-FAD5C377CE19}"/>
              </a:ext>
            </a:extLst>
          </p:cNvPr>
          <p:cNvSpPr>
            <a:spLocks noGrp="1"/>
          </p:cNvSpPr>
          <p:nvPr>
            <p:ph type="body" idx="1"/>
          </p:nvPr>
        </p:nvSpPr>
        <p:spPr/>
        <p:txBody>
          <a:bodyPr/>
          <a:lstStyle/>
          <a:p>
            <a:endParaRPr lang="de-CH"/>
          </a:p>
        </p:txBody>
      </p:sp>
      <p:pic>
        <p:nvPicPr>
          <p:cNvPr id="6" name="Grafik 5">
            <a:extLst>
              <a:ext uri="{FF2B5EF4-FFF2-40B4-BE49-F238E27FC236}">
                <a16:creationId xmlns:a16="http://schemas.microsoft.com/office/drawing/2014/main" id="{27C09739-650E-C087-478A-6D7AC4BAF9E3}"/>
              </a:ext>
            </a:extLst>
          </p:cNvPr>
          <p:cNvPicPr>
            <a:picLocks noChangeAspect="1"/>
          </p:cNvPicPr>
          <p:nvPr/>
        </p:nvPicPr>
        <p:blipFill>
          <a:blip r:embed="rId3"/>
          <a:stretch>
            <a:fillRect/>
          </a:stretch>
        </p:blipFill>
        <p:spPr>
          <a:xfrm>
            <a:off x="0" y="486609"/>
            <a:ext cx="9144000" cy="4748132"/>
          </a:xfrm>
          <a:prstGeom prst="rect">
            <a:avLst/>
          </a:prstGeom>
        </p:spPr>
      </p:pic>
    </p:spTree>
    <p:extLst>
      <p:ext uri="{BB962C8B-B14F-4D97-AF65-F5344CB8AC3E}">
        <p14:creationId xmlns:p14="http://schemas.microsoft.com/office/powerpoint/2010/main" val="362772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B0195771-3FF3-FA1E-86B4-37C07B1E3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2C65A5C-C7C2-D059-D33E-8D56DF3CF800}"/>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Introducción metodológica: diferentes formas de realizar un taller CEDRIG</a:t>
            </a:r>
            <a:endParaRPr lang="de-CH" sz="2000"/>
          </a:p>
        </p:txBody>
      </p:sp>
      <p:sp>
        <p:nvSpPr>
          <p:cNvPr id="4" name="Textplatzhalter 3">
            <a:extLst>
              <a:ext uri="{FF2B5EF4-FFF2-40B4-BE49-F238E27FC236}">
                <a16:creationId xmlns:a16="http://schemas.microsoft.com/office/drawing/2014/main" id="{746455BB-25FA-90D1-D349-F969004E26B4}"/>
              </a:ext>
            </a:extLst>
          </p:cNvPr>
          <p:cNvSpPr>
            <a:spLocks noGrp="1"/>
          </p:cNvSpPr>
          <p:nvPr>
            <p:ph type="body" idx="1"/>
          </p:nvPr>
        </p:nvSpPr>
        <p:spPr/>
        <p:txBody>
          <a:bodyPr/>
          <a:lstStyle/>
          <a:p>
            <a:pPr>
              <a:buFont typeface="+mj-lt"/>
              <a:buAutoNum type="arabicPeriod"/>
            </a:pPr>
            <a:r>
              <a:rPr lang="es-CO" sz="1600" b="1">
                <a:effectLst/>
                <a:latin typeface="Arial" panose="020B0604020202020204" pitchFamily="34" charset="0"/>
                <a:ea typeface="Calibri" panose="020F0502020204030204" pitchFamily="34" charset="0"/>
              </a:rPr>
              <a:t>Introducción general al taller CEDRIG</a:t>
            </a:r>
            <a:r>
              <a:rPr lang="es-CO" sz="1600">
                <a:effectLst/>
                <a:latin typeface="Arial" panose="020B0604020202020204" pitchFamily="34" charset="0"/>
                <a:ea typeface="Calibri" panose="020F0502020204030204" pitchFamily="34" charset="0"/>
              </a:rPr>
              <a:t>: los participantes adquieren conocimientos y perspectivas sobre el objetivo y la lógica de CEDRIG, incluidos los dos módulos y los diferentes pasos de trabajo, y aplican CEDRIG Operacional en un contexto de formación, basándose en estudios de casos.</a:t>
            </a:r>
            <a:endParaRPr lang="de-CH" sz="1600"/>
          </a:p>
          <a:p>
            <a:pPr>
              <a:buFont typeface="+mj-lt"/>
              <a:buAutoNum type="arabicPeriod"/>
            </a:pPr>
            <a:r>
              <a:rPr lang="es-CO" sz="1600">
                <a:effectLst/>
                <a:latin typeface="Arial" panose="020B0604020202020204" pitchFamily="34" charset="0"/>
                <a:ea typeface="Calibri" panose="020F0502020204030204" pitchFamily="34" charset="0"/>
              </a:rPr>
              <a:t>Taller</a:t>
            </a:r>
            <a:r>
              <a:rPr lang="es-CO" sz="1600" b="1">
                <a:effectLst/>
                <a:latin typeface="Arial" panose="020B0604020202020204" pitchFamily="34" charset="0"/>
                <a:ea typeface="Calibri" panose="020F0502020204030204" pitchFamily="34" charset="0"/>
              </a:rPr>
              <a:t> CEDRIG Operacional</a:t>
            </a:r>
            <a:r>
              <a:rPr lang="es-CO" sz="1600">
                <a:effectLst/>
                <a:latin typeface="Arial" panose="020B0604020202020204" pitchFamily="34" charset="0"/>
                <a:ea typeface="Calibri" panose="020F0502020204030204" pitchFamily="34" charset="0"/>
              </a:rPr>
              <a:t>: los participantes realizan una evaluación CEDRIG de proyectos específicos, previstos o en curso. El taller sirve para trabajar en el proceso CEDRIG, o en partes de él, y para validar otras partes en las que ya ha estado trabajando el proyecto, o un consultor, etc.</a:t>
            </a:r>
            <a:endParaRPr lang="en-US" sz="1600"/>
          </a:p>
          <a:p>
            <a:pPr>
              <a:buFont typeface="+mj-lt"/>
              <a:buAutoNum type="arabicPeriod"/>
            </a:pPr>
            <a:r>
              <a:rPr lang="es-CO" sz="1600">
                <a:effectLst/>
                <a:latin typeface="Arial" panose="020B0604020202020204" pitchFamily="34" charset="0"/>
                <a:ea typeface="Calibri" panose="020F0502020204030204" pitchFamily="34" charset="0"/>
              </a:rPr>
              <a:t>Taller</a:t>
            </a:r>
            <a:r>
              <a:rPr lang="es-CO" sz="1600" b="1">
                <a:effectLst/>
                <a:latin typeface="Arial" panose="020B0604020202020204" pitchFamily="34" charset="0"/>
                <a:ea typeface="Calibri" panose="020F0502020204030204" pitchFamily="34" charset="0"/>
              </a:rPr>
              <a:t> CEDRIG Estratégico</a:t>
            </a:r>
            <a:r>
              <a:rPr lang="es-CO" sz="1600">
                <a:effectLst/>
                <a:latin typeface="Arial" panose="020B0604020202020204" pitchFamily="34" charset="0"/>
                <a:ea typeface="Calibri" panose="020F0502020204030204" pitchFamily="34" charset="0"/>
              </a:rPr>
              <a:t>: los participantes realizan una evaluación CEDRIG de su estrategia prevista o en curso. El taller se utiliza principalmente para validar y debatir con el nivel directivo el trabajo preparado en las partes I y II (al menos hasta la descripción general de los riesgos y el impacto), e identificar medidas de optimización.</a:t>
            </a:r>
            <a:endParaRPr lang="de-CH" sz="1600"/>
          </a:p>
        </p:txBody>
      </p:sp>
    </p:spTree>
    <p:extLst>
      <p:ext uri="{BB962C8B-B14F-4D97-AF65-F5344CB8AC3E}">
        <p14:creationId xmlns:p14="http://schemas.microsoft.com/office/powerpoint/2010/main" val="82989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s-CO" dirty="0"/>
              <a:t>Introducción metodológica: cómo llevar a cabo un taller CEDRIG introductorio o operacional</a:t>
            </a:r>
            <a:endParaRPr lang="de-CH" dirty="0"/>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2878708495"/>
              </p:ext>
            </p:extLst>
          </p:nvPr>
        </p:nvGraphicFramePr>
        <p:xfrm>
          <a:off x="523569" y="871590"/>
          <a:ext cx="796412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53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657D1246-E513-FC52-E48F-BCE4E3615B3B}"/>
              </a:ext>
            </a:extLst>
          </p:cNvPr>
          <p:cNvSpPr>
            <a:spLocks noGrp="1"/>
          </p:cNvSpPr>
          <p:nvPr>
            <p:ph type="title"/>
          </p:nvPr>
        </p:nvSpPr>
        <p:spPr/>
        <p:txBody>
          <a:bodyPr/>
          <a:lstStyle/>
          <a:p>
            <a:r>
              <a:rPr lang="es-CO" sz="2400" b="1">
                <a:effectLst/>
                <a:latin typeface="Arial" panose="020B0604020202020204" pitchFamily="34" charset="0"/>
                <a:ea typeface="Calibri" panose="020F0502020204030204" pitchFamily="34" charset="0"/>
              </a:rPr>
              <a:t>Introducción metodológica: cómo llevar a cabo un taller CEDRIG estratégico</a:t>
            </a:r>
            <a:endParaRPr lang="de-CH"/>
          </a:p>
        </p:txBody>
      </p:sp>
      <p:graphicFrame>
        <p:nvGraphicFramePr>
          <p:cNvPr id="3" name="Diagramm 2">
            <a:extLst>
              <a:ext uri="{FF2B5EF4-FFF2-40B4-BE49-F238E27FC236}">
                <a16:creationId xmlns:a16="http://schemas.microsoft.com/office/drawing/2014/main" id="{D77F9722-4970-8EEC-E250-69C97DF7E0C4}"/>
              </a:ext>
            </a:extLst>
          </p:cNvPr>
          <p:cNvGraphicFramePr/>
          <p:nvPr>
            <p:extLst>
              <p:ext uri="{D42A27DB-BD31-4B8C-83A1-F6EECF244321}">
                <p14:modId xmlns:p14="http://schemas.microsoft.com/office/powerpoint/2010/main" val="3760467662"/>
              </p:ext>
            </p:extLst>
          </p:nvPr>
        </p:nvGraphicFramePr>
        <p:xfrm>
          <a:off x="486697" y="864214"/>
          <a:ext cx="793463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1241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B866E-B163-E6D3-3E2D-CA339D86B8CD}"/>
              </a:ext>
            </a:extLst>
          </p:cNvPr>
          <p:cNvSpPr>
            <a:spLocks noGrp="1"/>
          </p:cNvSpPr>
          <p:nvPr>
            <p:ph type="title"/>
          </p:nvPr>
        </p:nvSpPr>
        <p:spPr/>
        <p:txBody>
          <a:bodyPr/>
          <a:lstStyle/>
          <a:p>
            <a:r>
              <a:rPr lang="es-CO" b="1">
                <a:solidFill>
                  <a:srgbClr val="34872B"/>
                </a:solidFill>
              </a:rPr>
              <a:t>CEDRIG Operacional: </a:t>
            </a:r>
            <a:br>
              <a:rPr lang="es-CO" b="1">
                <a:solidFill>
                  <a:srgbClr val="34872B"/>
                </a:solidFill>
              </a:rPr>
            </a:br>
            <a:r>
              <a:rPr lang="es-CO" b="1">
                <a:solidFill>
                  <a:srgbClr val="34872B"/>
                </a:solidFill>
              </a:rPr>
              <a:t>Descripción general</a:t>
            </a:r>
            <a:endParaRPr lang="de-CH" b="1">
              <a:solidFill>
                <a:srgbClr val="34872B"/>
              </a:solidFill>
            </a:endParaRPr>
          </a:p>
        </p:txBody>
      </p:sp>
    </p:spTree>
    <p:extLst>
      <p:ext uri="{BB962C8B-B14F-4D97-AF65-F5344CB8AC3E}">
        <p14:creationId xmlns:p14="http://schemas.microsoft.com/office/powerpoint/2010/main" val="414466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es-CO"/>
              <a:t>CEDRIG Operacional: Introducción</a:t>
            </a:r>
            <a:r>
              <a:rPr lang="de-CH"/>
              <a:t> </a:t>
            </a:r>
          </a:p>
        </p:txBody>
      </p:sp>
      <p:pic>
        <p:nvPicPr>
          <p:cNvPr id="3" name="Onlinemedien 2" title="CEDRIG Operational EN">
            <a:hlinkClick r:id="" action="ppaction://media"/>
            <a:extLst>
              <a:ext uri="{FF2B5EF4-FFF2-40B4-BE49-F238E27FC236}">
                <a16:creationId xmlns:a16="http://schemas.microsoft.com/office/drawing/2014/main" id="{89433F5E-FB37-13D8-7135-D905E2C9B439}"/>
              </a:ext>
            </a:extLst>
          </p:cNvPr>
          <p:cNvPicPr>
            <a:picLocks noRot="1" noChangeAspect="1"/>
          </p:cNvPicPr>
          <p:nvPr>
            <a:videoFile r:link="rId1"/>
          </p:nvPr>
        </p:nvPicPr>
        <p:blipFill>
          <a:blip r:embed="rId4"/>
          <a:stretch>
            <a:fillRect/>
          </a:stretch>
        </p:blipFill>
        <p:spPr>
          <a:xfrm>
            <a:off x="1485018" y="827753"/>
            <a:ext cx="6173965" cy="3487994"/>
          </a:xfrm>
          <a:prstGeom prst="rect">
            <a:avLst/>
          </a:prstGeom>
        </p:spPr>
      </p:pic>
    </p:spTree>
    <p:extLst>
      <p:ext uri="{BB962C8B-B14F-4D97-AF65-F5344CB8AC3E}">
        <p14:creationId xmlns:p14="http://schemas.microsoft.com/office/powerpoint/2010/main" val="27147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es-CO"/>
              <a:t>CEDRIG Operacional: Descripción general</a:t>
            </a:r>
            <a:endParaRPr lang="de-CH"/>
          </a:p>
        </p:txBody>
      </p:sp>
      <p:sp>
        <p:nvSpPr>
          <p:cNvPr id="4" name="Textplatzhalter 3">
            <a:extLst>
              <a:ext uri="{FF2B5EF4-FFF2-40B4-BE49-F238E27FC236}">
                <a16:creationId xmlns:a16="http://schemas.microsoft.com/office/drawing/2014/main" id="{4DF5725A-07FA-48A6-6478-2B3B609348D2}"/>
              </a:ext>
            </a:extLst>
          </p:cNvPr>
          <p:cNvSpPr>
            <a:spLocks noGrp="1"/>
          </p:cNvSpPr>
          <p:nvPr>
            <p:ph type="body" idx="1"/>
          </p:nvPr>
        </p:nvSpPr>
        <p:spPr/>
        <p:txBody>
          <a:bodyPr/>
          <a:lstStyle/>
          <a:p>
            <a:endParaRPr lang="de-CH"/>
          </a:p>
        </p:txBody>
      </p:sp>
      <p:pic>
        <p:nvPicPr>
          <p:cNvPr id="10" name="Grafik 9">
            <a:extLst>
              <a:ext uri="{FF2B5EF4-FFF2-40B4-BE49-F238E27FC236}">
                <a16:creationId xmlns:a16="http://schemas.microsoft.com/office/drawing/2014/main" id="{9A9B44A9-18AA-9CF0-77E6-B70BF6BFED5B}"/>
              </a:ext>
            </a:extLst>
          </p:cNvPr>
          <p:cNvPicPr>
            <a:picLocks noChangeAspect="1"/>
          </p:cNvPicPr>
          <p:nvPr/>
        </p:nvPicPr>
        <p:blipFill>
          <a:blip r:embed="rId3"/>
          <a:stretch>
            <a:fillRect/>
          </a:stretch>
        </p:blipFill>
        <p:spPr>
          <a:xfrm>
            <a:off x="0" y="774382"/>
            <a:ext cx="9144000" cy="4226259"/>
          </a:xfrm>
          <a:prstGeom prst="rect">
            <a:avLst/>
          </a:prstGeom>
        </p:spPr>
      </p:pic>
    </p:spTree>
    <p:extLst>
      <p:ext uri="{BB962C8B-B14F-4D97-AF65-F5344CB8AC3E}">
        <p14:creationId xmlns:p14="http://schemas.microsoft.com/office/powerpoint/2010/main" val="41844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es-CO"/>
              <a:t>CEDRIG Operacional</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699" y="1152475"/>
            <a:ext cx="4356165" cy="3416400"/>
          </a:xfrm>
        </p:spPr>
        <p:txBody>
          <a:bodyPr/>
          <a:lstStyle/>
          <a:p>
            <a:pPr>
              <a:buFont typeface="Arial" panose="020B0604020202020204" pitchFamily="34" charset="0"/>
              <a:buChar char="•"/>
            </a:pPr>
            <a:r>
              <a:rPr lang="es-CO" sz="1700" dirty="0">
                <a:latin typeface="+mj-lt"/>
              </a:rPr>
              <a:t>Proyectos operacionales, programas, etc.</a:t>
            </a:r>
            <a:endParaRPr lang="de-CH" sz="1700" dirty="0">
              <a:latin typeface="+mj-lt"/>
            </a:endParaRPr>
          </a:p>
          <a:p>
            <a:r>
              <a:rPr lang="es-CO" sz="1700" dirty="0">
                <a:latin typeface="+mj-lt"/>
              </a:rPr>
              <a:t>En curso o, idealmente, en fase de planificación (o de revisión intermedia)</a:t>
            </a:r>
            <a:endParaRPr lang="de-CH" sz="1700" dirty="0">
              <a:latin typeface="+mj-lt"/>
            </a:endParaRPr>
          </a:p>
          <a:p>
            <a:pPr>
              <a:buFont typeface="Arial" panose="020B0604020202020204" pitchFamily="34" charset="0"/>
              <a:buChar char="•"/>
            </a:pPr>
            <a:r>
              <a:rPr lang="es-CO" sz="1700" dirty="0">
                <a:latin typeface="+mj-lt"/>
              </a:rPr>
              <a:t>Involucre al personal y a socios responsables clave (&gt; taller con múltiples partes interesadas)</a:t>
            </a:r>
            <a:endParaRPr lang="de-CH" sz="1700" dirty="0">
              <a:latin typeface="+mj-lt"/>
            </a:endParaRPr>
          </a:p>
          <a:p>
            <a:pPr>
              <a:buFont typeface="Arial" panose="020B0604020202020204" pitchFamily="34" charset="0"/>
              <a:buChar char="•"/>
            </a:pPr>
            <a:r>
              <a:rPr lang="es-CO" sz="1700" dirty="0">
                <a:latin typeface="+mj-lt"/>
              </a:rPr>
              <a:t>Normalmente entre 2 y 3 días, incluida la visita de campo</a:t>
            </a:r>
            <a:endParaRPr lang="de-CH" sz="1700" dirty="0">
              <a:latin typeface="+mj-lt"/>
            </a:endParaRPr>
          </a:p>
          <a:p>
            <a:pPr>
              <a:buFont typeface="Arial" panose="020B0604020202020204" pitchFamily="34" charset="0"/>
              <a:buChar char="•"/>
            </a:pPr>
            <a:r>
              <a:rPr lang="es-CO" sz="1700" dirty="0">
                <a:latin typeface="+mj-lt"/>
              </a:rPr>
              <a:t>Vídeo de presentación (en inglés)</a:t>
            </a:r>
            <a:r>
              <a:rPr lang="de-CH" sz="1700" dirty="0">
                <a:solidFill>
                  <a:schemeClr val="tx1"/>
                </a:solidFill>
                <a:latin typeface="+mj-lt"/>
              </a:rPr>
              <a:t>: </a:t>
            </a:r>
            <a:r>
              <a:rPr lang="de-CH" sz="1200" u="sng" dirty="0">
                <a:solidFill>
                  <a:schemeClr val="tx1"/>
                </a:solidFill>
                <a:effectLst/>
                <a:latin typeface="+mj-lt"/>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https://youtu.be/rV7zxQ4UaqE</a:t>
            </a:r>
            <a:endParaRPr lang="de-CH" sz="1200" dirty="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dirty="0">
                <a:solidFill>
                  <a:schemeClr val="tx1"/>
                </a:solidFill>
                <a:effectLst/>
                <a:latin typeface="+mj-lt"/>
                <a:ea typeface="Aptos" panose="020B0004020202020204" pitchFamily="34" charset="0"/>
                <a:cs typeface="Aptos" panose="020B0004020202020204" pitchFamily="34" charset="0"/>
              </a:rPr>
              <a:t>	</a:t>
            </a:r>
          </a:p>
          <a:p>
            <a:pPr>
              <a:buFont typeface="Arial" panose="020B0604020202020204" pitchFamily="34" charset="0"/>
              <a:buChar char="•"/>
            </a:pP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6" name="Picture 5">
            <a:extLst>
              <a:ext uri="{FF2B5EF4-FFF2-40B4-BE49-F238E27FC236}">
                <a16:creationId xmlns:a16="http://schemas.microsoft.com/office/drawing/2014/main" id="{B8F90588-76FE-A51C-27DB-F453569C7C1D}"/>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4632304" y="1037759"/>
            <a:ext cx="4476136" cy="2993243"/>
          </a:xfrm>
          <a:prstGeom prst="rect">
            <a:avLst/>
          </a:prstGeom>
        </p:spPr>
      </p:pic>
    </p:spTree>
    <p:extLst>
      <p:ext uri="{BB962C8B-B14F-4D97-AF65-F5344CB8AC3E}">
        <p14:creationId xmlns:p14="http://schemas.microsoft.com/office/powerpoint/2010/main" val="87157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s-CO">
                <a:cs typeface="Arial" panose="020B0604020202020204" pitchFamily="34" charset="0"/>
              </a:rPr>
              <a:t>CEDRIG Operacional</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pPr>
              <a:buFont typeface="Arial" panose="020B0604020202020204" pitchFamily="34" charset="0"/>
              <a:buChar char="•"/>
            </a:pPr>
            <a:r>
              <a:rPr lang="es-CO"/>
              <a:t>Comenzar con alguna información básica</a:t>
            </a:r>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10" name="Grafik 9">
            <a:extLst>
              <a:ext uri="{FF2B5EF4-FFF2-40B4-BE49-F238E27FC236}">
                <a16:creationId xmlns:a16="http://schemas.microsoft.com/office/drawing/2014/main" id="{39A53A16-7FAC-F790-B33C-278FEB38EA25}"/>
              </a:ext>
            </a:extLst>
          </p:cNvPr>
          <p:cNvPicPr>
            <a:picLocks noChangeAspect="1"/>
          </p:cNvPicPr>
          <p:nvPr/>
        </p:nvPicPr>
        <p:blipFill>
          <a:blip r:embed="rId3"/>
          <a:stretch>
            <a:fillRect/>
          </a:stretch>
        </p:blipFill>
        <p:spPr>
          <a:xfrm>
            <a:off x="3966460" y="494387"/>
            <a:ext cx="5177540" cy="3945222"/>
          </a:xfrm>
          <a:prstGeom prst="rect">
            <a:avLst/>
          </a:prstGeom>
        </p:spPr>
      </p:pic>
    </p:spTree>
    <p:extLst>
      <p:ext uri="{BB962C8B-B14F-4D97-AF65-F5344CB8AC3E}">
        <p14:creationId xmlns:p14="http://schemas.microsoft.com/office/powerpoint/2010/main" val="2736194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es-CO"/>
              <a:t>Parte I: Análisis del contexto</a:t>
            </a: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Un análisis sólido del contexto como base para la integración sistemática de C/RD/MA</a:t>
            </a:r>
            <a:r>
              <a:rPr lang="es-CO" sz="1600" b="1">
                <a:effectLst/>
                <a:latin typeface="Arial" panose="020B0604020202020204" pitchFamily="34" charset="0"/>
                <a:ea typeface="Calibri" panose="020F0502020204030204" pitchFamily="34" charset="0"/>
              </a:rPr>
              <a:t>: no se puede subestimar su importancia</a:t>
            </a:r>
            <a:endParaRPr lang="de-CH" sz="1600" b="1">
              <a:solidFill>
                <a:schemeClr val="tx1"/>
              </a:solidFill>
            </a:endParaRPr>
          </a:p>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Recién integrado en la herramienta, pero sin cambios relevantes en el contenido con respecto al antiguo CEDRIG</a:t>
            </a:r>
            <a:endParaRPr lang="de-CH" sz="1600">
              <a:solidFill>
                <a:schemeClr val="tx1"/>
              </a:solidFill>
            </a:endParaRPr>
          </a:p>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Cómo lograrlo:</a:t>
            </a:r>
            <a:r>
              <a:rPr lang="de-CH" sz="1600">
                <a:solidFill>
                  <a:schemeClr val="tx1"/>
                </a:solidFill>
              </a:rPr>
              <a:t> </a:t>
            </a:r>
          </a:p>
          <a:p>
            <a:pPr lvl="1">
              <a:spcBef>
                <a:spcPts val="0"/>
              </a:spcBef>
              <a:buClrTx/>
              <a:buSzPct val="80000"/>
              <a:buFont typeface="Arial" panose="020B0604020202020204" pitchFamily="34" charset="0"/>
              <a:buChar char="•"/>
            </a:pPr>
            <a:r>
              <a:rPr lang="es-CO" sz="1200">
                <a:solidFill>
                  <a:schemeClr val="tx1"/>
                </a:solidFill>
              </a:rPr>
              <a:t>Reciclar (utilizar o adaptar un análisis de contexto existente)</a:t>
            </a:r>
            <a:endParaRPr lang="de-CH" sz="1200">
              <a:solidFill>
                <a:schemeClr val="tx1"/>
              </a:solidFill>
            </a:endParaRPr>
          </a:p>
          <a:p>
            <a:pPr lvl="1">
              <a:spcBef>
                <a:spcPts val="0"/>
              </a:spcBef>
              <a:buClrTx/>
              <a:buSzPct val="80000"/>
              <a:buFont typeface="Arial" panose="020B0604020202020204" pitchFamily="34" charset="0"/>
              <a:buChar char="•"/>
            </a:pPr>
            <a:r>
              <a:rPr lang="es-CO" sz="1200">
                <a:solidFill>
                  <a:schemeClr val="tx1"/>
                </a:solidFill>
              </a:rPr>
              <a:t>Externalizar (con un consultor)</a:t>
            </a:r>
            <a:endParaRPr lang="de-CH" sz="1200">
              <a:solidFill>
                <a:schemeClr val="tx1"/>
              </a:solidFill>
            </a:endParaRPr>
          </a:p>
          <a:p>
            <a:pPr lvl="1">
              <a:spcBef>
                <a:spcPts val="0"/>
              </a:spcBef>
              <a:buFont typeface="Arial" panose="020B0604020202020204" pitchFamily="34" charset="0"/>
              <a:buChar char="•"/>
            </a:pPr>
            <a:r>
              <a:rPr lang="es-CO" sz="1200">
                <a:solidFill>
                  <a:schemeClr val="tx1"/>
                </a:solidFill>
              </a:rPr>
              <a:t>Hacerlo usted mismo</a:t>
            </a:r>
            <a:endParaRPr lang="de-CH" sz="1200">
              <a:solidFill>
                <a:schemeClr val="tx1"/>
              </a:solidFill>
            </a:endParaRPr>
          </a:p>
          <a:p>
            <a:pPr lvl="1">
              <a:spcBef>
                <a:spcPts val="0"/>
              </a:spcBef>
              <a:buFont typeface="Arial" panose="020B0604020202020204" pitchFamily="34" charset="0"/>
              <a:buChar char="•"/>
            </a:pPr>
            <a:endParaRPr lang="de-CH" sz="1200">
              <a:solidFill>
                <a:schemeClr val="tx1"/>
              </a:solidFill>
            </a:endParaRPr>
          </a:p>
          <a:p>
            <a:pPr lvl="1">
              <a:spcBef>
                <a:spcPts val="0"/>
              </a:spcBef>
              <a:buFont typeface="Arial" panose="020B0604020202020204" pitchFamily="34" charset="0"/>
              <a:buChar char="•"/>
            </a:pPr>
            <a:endParaRPr lang="de-CH" sz="120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7" name="Picture 6">
            <a:extLst>
              <a:ext uri="{FF2B5EF4-FFF2-40B4-BE49-F238E27FC236}">
                <a16:creationId xmlns:a16="http://schemas.microsoft.com/office/drawing/2014/main" id="{2FCEA4D5-FD05-AF7E-E0A0-38FC5677FE6B}"/>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3266475" y="3504634"/>
            <a:ext cx="5842040" cy="1580404"/>
          </a:xfrm>
          <a:prstGeom prst="rect">
            <a:avLst/>
          </a:prstGeom>
        </p:spPr>
      </p:pic>
      <p:pic>
        <p:nvPicPr>
          <p:cNvPr id="6" name="Grafik 5">
            <a:extLst>
              <a:ext uri="{FF2B5EF4-FFF2-40B4-BE49-F238E27FC236}">
                <a16:creationId xmlns:a16="http://schemas.microsoft.com/office/drawing/2014/main" id="{C759D5A5-3429-52A1-B25A-DFB999F49A31}"/>
              </a:ext>
            </a:extLst>
          </p:cNvPr>
          <p:cNvPicPr>
            <a:picLocks noChangeAspect="1"/>
          </p:cNvPicPr>
          <p:nvPr/>
        </p:nvPicPr>
        <p:blipFill>
          <a:blip r:embed="rId4"/>
          <a:stretch>
            <a:fillRect/>
          </a:stretch>
        </p:blipFill>
        <p:spPr>
          <a:xfrm>
            <a:off x="67609" y="810032"/>
            <a:ext cx="2248214" cy="3010320"/>
          </a:xfrm>
          <a:prstGeom prst="rect">
            <a:avLst/>
          </a:prstGeom>
        </p:spPr>
      </p:pic>
    </p:spTree>
    <p:extLst>
      <p:ext uri="{BB962C8B-B14F-4D97-AF65-F5344CB8AC3E}">
        <p14:creationId xmlns:p14="http://schemas.microsoft.com/office/powerpoint/2010/main" val="333751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455;p85">
            <a:hlinkClick r:id="rId2"/>
            <a:extLst>
              <a:ext uri="{FF2B5EF4-FFF2-40B4-BE49-F238E27FC236}">
                <a16:creationId xmlns:a16="http://schemas.microsoft.com/office/drawing/2014/main" id="{D9010759-65B5-F807-F38C-2B5B64607730}"/>
              </a:ext>
            </a:extLst>
          </p:cNvPr>
          <p:cNvPicPr preferRelativeResize="0"/>
          <p:nvPr/>
        </p:nvPicPr>
        <p:blipFill rotWithShape="1">
          <a:blip r:embed="rId3">
            <a:alphaModFix/>
          </a:blip>
          <a:srcRect/>
          <a:stretch/>
        </p:blipFill>
        <p:spPr>
          <a:xfrm>
            <a:off x="755358" y="778964"/>
            <a:ext cx="3614738" cy="3598067"/>
          </a:xfrm>
          <a:prstGeom prst="rect">
            <a:avLst/>
          </a:prstGeom>
          <a:noFill/>
          <a:ln>
            <a:noFill/>
          </a:ln>
        </p:spPr>
      </p:pic>
      <p:pic>
        <p:nvPicPr>
          <p:cNvPr id="6" name="Picture 5">
            <a:extLst>
              <a:ext uri="{FF2B5EF4-FFF2-40B4-BE49-F238E27FC236}">
                <a16:creationId xmlns:a16="http://schemas.microsoft.com/office/drawing/2014/main" id="{FCAFDE6E-0ACC-4102-C175-C6B9E70DC52A}"/>
              </a:ext>
            </a:extLst>
          </p:cNvPr>
          <p:cNvPicPr>
            <a:picLocks noChangeAspect="1"/>
          </p:cNvPicPr>
          <p:nvPr/>
        </p:nvPicPr>
        <p:blipFill>
          <a:blip r:embed="rId4"/>
          <a:stretch>
            <a:fillRect/>
          </a:stretch>
        </p:blipFill>
        <p:spPr>
          <a:xfrm>
            <a:off x="5035135" y="1137747"/>
            <a:ext cx="3478305" cy="2868006"/>
          </a:xfrm>
          <a:prstGeom prst="rect">
            <a:avLst/>
          </a:prstGeom>
        </p:spPr>
      </p:pic>
      <p:pic>
        <p:nvPicPr>
          <p:cNvPr id="7" name="Picture 6" descr="bund_RGB_pos">
            <a:extLst>
              <a:ext uri="{FF2B5EF4-FFF2-40B4-BE49-F238E27FC236}">
                <a16:creationId xmlns:a16="http://schemas.microsoft.com/office/drawing/2014/main" id="{6808447A-672D-A45E-D943-B2674490EE50}"/>
              </a:ext>
            </a:extLst>
          </p:cNvPr>
          <p:cNvPicPr>
            <a:picLocks noChangeAspect="1" noChangeArrowheads="1"/>
          </p:cNvPicPr>
          <p:nvPr/>
        </p:nvPicPr>
        <p:blipFill>
          <a:blip r:embed="rId5" cstate="print"/>
          <a:srcRect/>
          <a:stretch>
            <a:fillRect/>
          </a:stretch>
        </p:blipFill>
        <p:spPr bwMode="auto">
          <a:xfrm>
            <a:off x="193429" y="137687"/>
            <a:ext cx="1788638" cy="419679"/>
          </a:xfrm>
          <a:prstGeom prst="rect">
            <a:avLst/>
          </a:prstGeom>
          <a:noFill/>
          <a:ln w="9525">
            <a:noFill/>
            <a:miter lim="800000"/>
            <a:headEnd/>
            <a:tailEnd/>
          </a:ln>
        </p:spPr>
      </p:pic>
    </p:spTree>
    <p:extLst>
      <p:ext uri="{BB962C8B-B14F-4D97-AF65-F5344CB8AC3E}">
        <p14:creationId xmlns:p14="http://schemas.microsoft.com/office/powerpoint/2010/main" val="3611804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DE5B9E68-CE8F-F822-3C87-FDD99DD44906}"/>
              </a:ext>
            </a:extLst>
          </p:cNvPr>
          <p:cNvPicPr>
            <a:picLocks noChangeAspect="1"/>
          </p:cNvPicPr>
          <p:nvPr/>
        </p:nvPicPr>
        <p:blipFill>
          <a:blip r:embed="rId3"/>
          <a:stretch>
            <a:fillRect/>
          </a:stretch>
        </p:blipFill>
        <p:spPr>
          <a:xfrm>
            <a:off x="2414184" y="805102"/>
            <a:ext cx="6729816" cy="4165102"/>
          </a:xfrm>
          <a:prstGeom prst="rect">
            <a:avLst/>
          </a:prstGeom>
        </p:spPr>
      </p:pic>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s-CO"/>
              <a:t>Parte I: Análisis del contexto</a:t>
            </a:r>
            <a:br>
              <a:rPr lang="en-US" altLang="en-US" sz="2400" b="1">
                <a:solidFill>
                  <a:srgbClr val="34872B"/>
                </a:solidFill>
                <a:cs typeface="Arial" panose="020B0604020202020204" pitchFamily="34" charset="0"/>
              </a:rPr>
            </a:br>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8" name="Ellipse 7">
            <a:extLst>
              <a:ext uri="{FF2B5EF4-FFF2-40B4-BE49-F238E27FC236}">
                <a16:creationId xmlns:a16="http://schemas.microsoft.com/office/drawing/2014/main" id="{8F2DE00B-1032-D4F2-AB11-C3B29C938EC4}"/>
              </a:ext>
            </a:extLst>
          </p:cNvPr>
          <p:cNvSpPr/>
          <p:nvPr/>
        </p:nvSpPr>
        <p:spPr>
          <a:xfrm>
            <a:off x="2323787" y="1697229"/>
            <a:ext cx="2248214" cy="2697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4680284" y="1832087"/>
            <a:ext cx="2805881" cy="923330"/>
          </a:xfrm>
          <a:prstGeom prst="rect">
            <a:avLst/>
          </a:prstGeom>
          <a:solidFill>
            <a:schemeClr val="bg1"/>
          </a:solidFill>
        </p:spPr>
        <p:txBody>
          <a:bodyPr wrap="square" rtlCol="0">
            <a:spAutoFit/>
          </a:bodyPr>
          <a:lstStyle/>
          <a:p>
            <a:r>
              <a:rPr lang="es-CO" sz="1800">
                <a:solidFill>
                  <a:schemeClr val="tx1"/>
                </a:solidFill>
              </a:rPr>
              <a:t>Reciclar/adaptar un análisis de contexto existente</a:t>
            </a:r>
            <a:endParaRPr lang="en-US" sz="180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806489" y="3921458"/>
            <a:ext cx="4134095" cy="923330"/>
          </a:xfrm>
          <a:prstGeom prst="rect">
            <a:avLst/>
          </a:prstGeom>
          <a:solidFill>
            <a:schemeClr val="bg1"/>
          </a:solidFill>
        </p:spPr>
        <p:txBody>
          <a:bodyPr wrap="square" rtlCol="0">
            <a:spAutoFit/>
          </a:bodyPr>
          <a:lstStyle/>
          <a:p>
            <a:r>
              <a:rPr lang="es-CO" sz="1800">
                <a:solidFill>
                  <a:schemeClr val="tx1"/>
                </a:solidFill>
              </a:rPr>
              <a:t>Crear un nuevo análisis de contexto (por cuenta propia o a través de un consultor)</a:t>
            </a:r>
            <a:endParaRPr lang="de-CH" sz="1800">
              <a:solidFill>
                <a:schemeClr val="tx1"/>
              </a:solidFill>
            </a:endParaRPr>
          </a:p>
        </p:txBody>
      </p:sp>
      <p:sp>
        <p:nvSpPr>
          <p:cNvPr id="12" name="Ellipse 11">
            <a:extLst>
              <a:ext uri="{FF2B5EF4-FFF2-40B4-BE49-F238E27FC236}">
                <a16:creationId xmlns:a16="http://schemas.microsoft.com/office/drawing/2014/main" id="{C8885FC5-C2CE-5A7F-A795-66886577ACC8}"/>
              </a:ext>
            </a:extLst>
          </p:cNvPr>
          <p:cNvSpPr/>
          <p:nvPr/>
        </p:nvSpPr>
        <p:spPr>
          <a:xfrm>
            <a:off x="8089687" y="4728105"/>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11065" y="4640238"/>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C146E150-F8D7-0259-4932-43DBFEBA8D02}"/>
              </a:ext>
            </a:extLst>
          </p:cNvPr>
          <p:cNvPicPr>
            <a:picLocks noChangeAspect="1"/>
          </p:cNvPicPr>
          <p:nvPr/>
        </p:nvPicPr>
        <p:blipFill>
          <a:blip r:embed="rId4"/>
          <a:stretch>
            <a:fillRect/>
          </a:stretch>
        </p:blipFill>
        <p:spPr>
          <a:xfrm>
            <a:off x="67609" y="805102"/>
            <a:ext cx="2248214" cy="3010320"/>
          </a:xfrm>
          <a:prstGeom prst="rect">
            <a:avLst/>
          </a:prstGeom>
        </p:spPr>
      </p:pic>
    </p:spTree>
    <p:extLst>
      <p:ext uri="{BB962C8B-B14F-4D97-AF65-F5344CB8AC3E}">
        <p14:creationId xmlns:p14="http://schemas.microsoft.com/office/powerpoint/2010/main" val="246951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A739E3F9-B098-7F63-147D-38F006FAEFC7}"/>
              </a:ext>
            </a:extLst>
          </p:cNvPr>
          <p:cNvPicPr>
            <a:picLocks noChangeAspect="1"/>
          </p:cNvPicPr>
          <p:nvPr/>
        </p:nvPicPr>
        <p:blipFill>
          <a:blip r:embed="rId3"/>
          <a:srcRect r="32125"/>
          <a:stretch>
            <a:fillRect/>
          </a:stretch>
        </p:blipFill>
        <p:spPr>
          <a:xfrm>
            <a:off x="693827" y="687332"/>
            <a:ext cx="5188415" cy="4454243"/>
          </a:xfrm>
          <a:prstGeom prst="rect">
            <a:avLst/>
          </a:prstGeom>
        </p:spPr>
      </p:pic>
      <p:pic>
        <p:nvPicPr>
          <p:cNvPr id="14" name="Grafik 13">
            <a:extLst>
              <a:ext uri="{FF2B5EF4-FFF2-40B4-BE49-F238E27FC236}">
                <a16:creationId xmlns:a16="http://schemas.microsoft.com/office/drawing/2014/main" id="{185D6C34-CA13-BDBE-1D02-42605749B31A}"/>
              </a:ext>
            </a:extLst>
          </p:cNvPr>
          <p:cNvPicPr>
            <a:picLocks noChangeAspect="1"/>
          </p:cNvPicPr>
          <p:nvPr/>
        </p:nvPicPr>
        <p:blipFill>
          <a:blip r:embed="rId3"/>
          <a:srcRect l="65228"/>
          <a:stretch>
            <a:fillRect/>
          </a:stretch>
        </p:blipFill>
        <p:spPr>
          <a:xfrm>
            <a:off x="6006095" y="690376"/>
            <a:ext cx="2698993" cy="4454243"/>
          </a:xfrm>
          <a:prstGeom prst="rect">
            <a:avLst/>
          </a:prstGeom>
        </p:spPr>
      </p:pic>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es-CO"/>
              <a:t>Parte I: Análisis del contexto</a:t>
            </a:r>
            <a:endParaRPr lang="de-CH"/>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2" name="Textfeld 11">
            <a:extLst>
              <a:ext uri="{FF2B5EF4-FFF2-40B4-BE49-F238E27FC236}">
                <a16:creationId xmlns:a16="http://schemas.microsoft.com/office/drawing/2014/main" id="{FEDC7DF8-1F31-3100-EC01-3F7F39ABBDF6}"/>
              </a:ext>
            </a:extLst>
          </p:cNvPr>
          <p:cNvSpPr txBox="1"/>
          <p:nvPr/>
        </p:nvSpPr>
        <p:spPr>
          <a:xfrm>
            <a:off x="2588587" y="1482658"/>
            <a:ext cx="3261919" cy="1200329"/>
          </a:xfrm>
          <a:prstGeom prst="rect">
            <a:avLst/>
          </a:prstGeom>
          <a:solidFill>
            <a:schemeClr val="bg1"/>
          </a:solidFill>
        </p:spPr>
        <p:txBody>
          <a:bodyPr wrap="square" rtlCol="0">
            <a:spAutoFit/>
          </a:bodyPr>
          <a:lstStyle/>
          <a:p>
            <a:r>
              <a:rPr lang="es-CO" sz="1800">
                <a:solidFill>
                  <a:schemeClr val="tx1"/>
                </a:solidFill>
              </a:rPr>
              <a:t>Información específica, ejemplos, definiciones o fuentes de datos relacionados con este tema</a:t>
            </a:r>
            <a:endParaRPr lang="de-CH" sz="180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4085206" y="2715877"/>
            <a:ext cx="267200" cy="2246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3973835" y="455880"/>
            <a:ext cx="4352484" cy="923330"/>
          </a:xfrm>
          <a:prstGeom prst="rect">
            <a:avLst/>
          </a:prstGeom>
          <a:solidFill>
            <a:schemeClr val="bg1"/>
          </a:solidFill>
        </p:spPr>
        <p:txBody>
          <a:bodyPr wrap="square" rtlCol="0">
            <a:spAutoFit/>
          </a:bodyPr>
          <a:lstStyle/>
          <a:p>
            <a:r>
              <a:rPr lang="es-CO" sz="1800">
                <a:solidFill>
                  <a:schemeClr val="tx1"/>
                </a:solidFill>
              </a:rPr>
              <a:t>Información y orientación básicas (la recopilación estará disponible en forma de manual) </a:t>
            </a:r>
            <a:r>
              <a:rPr lang="de-CH" sz="180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150077" y="1113922"/>
            <a:ext cx="368710" cy="1412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4153495" y="2405988"/>
            <a:ext cx="69851" cy="2689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6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es-CO" b="1">
                <a:effectLst/>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16969"/>
            <a:ext cx="3326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800">
                <a:effectLst/>
                <a:latin typeface="Arial" panose="020B0604020202020204" pitchFamily="34" charset="0"/>
                <a:ea typeface="Calibri" panose="020F0502020204030204" pitchFamily="34" charset="0"/>
              </a:rPr>
              <a:t>Fuente: Marco conceptual del IPCC AR5; ver también: </a:t>
            </a:r>
            <a:r>
              <a:rPr lang="en-US" sz="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Managing the Risks of Extreme Events and Disasters to Advance Climate Change Adaptation</a:t>
            </a:r>
            <a:r>
              <a:rPr lang="en-US" sz="800" u="sng">
                <a:solidFill>
                  <a:srgbClr val="0563C1"/>
                </a:solidFill>
                <a:effectLst/>
                <a:latin typeface="Arial" panose="020B0604020202020204" pitchFamily="34" charset="0"/>
                <a:ea typeface="Calibri" panose="020F0502020204030204" pitchFamily="34" charset="0"/>
              </a:rPr>
              <a:t>. </a:t>
            </a:r>
            <a:r>
              <a:rPr lang="es-CO" sz="800">
                <a:effectLst/>
                <a:latin typeface="Arial" panose="020B0604020202020204" pitchFamily="34" charset="0"/>
                <a:ea typeface="Calibri" panose="020F0502020204030204" pitchFamily="34" charset="0"/>
              </a:rPr>
              <a:t>Gestión de los riesgos de fenómenos extremos y desastres para avanzar en la adaptación al cambio climático.</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57804" y="746760"/>
            <a:ext cx="5300433" cy="4016484"/>
          </a:xfrm>
          <a:prstGeom prst="rect">
            <a:avLst/>
          </a:prstGeom>
          <a:noFill/>
        </p:spPr>
        <p:txBody>
          <a:bodyPr wrap="square">
            <a:spAutoFit/>
          </a:bodyPr>
          <a:lstStyle/>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Peligro: </a:t>
            </a:r>
            <a:r>
              <a:rPr lang="es-CO" sz="1700">
                <a:effectLst/>
                <a:latin typeface="Arial" panose="020B0604020202020204" pitchFamily="34" charset="0"/>
                <a:ea typeface="Calibri" panose="020F0502020204030204" pitchFamily="34" charset="0"/>
              </a:rPr>
              <a:t>un proceso, fenómeno o actividad humana que puede causar la pérdida de vidas, lesiones u otros efectos sobre la salud, daños materiales, perturbaciones sociales y económicas o degradación del medio ambiente</a:t>
            </a:r>
            <a:r>
              <a:rPr lang="es-CO" sz="1700" b="1">
                <a:effectLst/>
                <a:latin typeface="Arial" panose="020B0604020202020204" pitchFamily="34" charset="0"/>
                <a:ea typeface="Calibri" panose="020F0502020204030204" pitchFamily="34" charset="0"/>
              </a:rPr>
              <a:t>. </a:t>
            </a:r>
            <a:r>
              <a:rPr lang="es-CO" sz="1700">
                <a:effectLst/>
                <a:latin typeface="Arial" panose="020B0604020202020204" pitchFamily="34" charset="0"/>
                <a:ea typeface="Calibri" panose="020F0502020204030204" pitchFamily="34" charset="0"/>
              </a:rPr>
              <a:t>En CEDRIG el foco son </a:t>
            </a:r>
            <a:r>
              <a:rPr lang="es-CO" sz="1700" i="1">
                <a:effectLst/>
                <a:latin typeface="Arial" panose="020B0604020202020204" pitchFamily="34" charset="0"/>
                <a:ea typeface="Calibri" panose="020F0502020204030204" pitchFamily="34" charset="0"/>
              </a:rPr>
              <a:t>los peligros naturales y medioambientales</a:t>
            </a:r>
            <a:r>
              <a:rPr lang="es-CO" sz="1700">
                <a:effectLst/>
                <a:latin typeface="Arial" panose="020B0604020202020204" pitchFamily="34" charset="0"/>
                <a:ea typeface="Calibri" panose="020F0502020204030204" pitchFamily="34" charset="0"/>
              </a:rPr>
              <a:t>, así como </a:t>
            </a:r>
            <a:r>
              <a:rPr lang="es-CO" sz="1700" i="1">
                <a:effectLst/>
                <a:latin typeface="Arial" panose="020B0604020202020204" pitchFamily="34" charset="0"/>
                <a:ea typeface="Calibri" panose="020F0502020204030204" pitchFamily="34" charset="0"/>
              </a:rPr>
              <a:t>las tendencias futuras debidas al cambio climático</a:t>
            </a:r>
            <a:r>
              <a:rPr lang="es-CO" sz="1700">
                <a:effectLst/>
                <a:latin typeface="Arial" panose="020B0604020202020204" pitchFamily="34" charset="0"/>
                <a:ea typeface="Calibri" panose="020F0502020204030204" pitchFamily="34" charset="0"/>
              </a:rPr>
              <a:t>.</a:t>
            </a:r>
          </a:p>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Exposición: </a:t>
            </a:r>
            <a:r>
              <a:rPr lang="es-CO" sz="1700">
                <a:effectLst/>
                <a:latin typeface="Arial" panose="020B0604020202020204" pitchFamily="34" charset="0"/>
                <a:ea typeface="Calibri" panose="020F0502020204030204" pitchFamily="34" charset="0"/>
              </a:rPr>
              <a:t>la presencia de personas, medios de vida, servicios y recursos medioambientales, infraestructuras o activos económicos, sociales o culturales en lugares que podrían verse afectados negativamente.</a:t>
            </a:r>
            <a:r>
              <a:rPr lang="en-US" sz="1700">
                <a:solidFill>
                  <a:schemeClr val="tx1"/>
                </a:solidFill>
              </a:rPr>
              <a:t> </a:t>
            </a:r>
          </a:p>
          <a:p>
            <a:pPr marL="285750" indent="-285750">
              <a:buSzPct val="80000"/>
              <a:buFont typeface="Arial" panose="020B0604020202020204" pitchFamily="34" charset="0"/>
              <a:buChar char="•"/>
            </a:pPr>
            <a:r>
              <a:rPr lang="es-CO" sz="1700" b="1">
                <a:effectLst/>
                <a:latin typeface="Arial" panose="020B0604020202020204" pitchFamily="34" charset="0"/>
                <a:ea typeface="Calibri" panose="020F0502020204030204" pitchFamily="34" charset="0"/>
              </a:rPr>
              <a:t>Vulnerabilidad: </a:t>
            </a:r>
            <a:r>
              <a:rPr lang="es-CO" sz="1700">
                <a:effectLst/>
                <a:latin typeface="Arial" panose="020B0604020202020204" pitchFamily="34" charset="0"/>
                <a:ea typeface="Calibri" panose="020F0502020204030204" pitchFamily="34" charset="0"/>
              </a:rPr>
              <a:t>la propensión o predisposición a verse afectado negativamente.</a:t>
            </a:r>
            <a:endParaRPr lang="de-CH" sz="1700">
              <a:solidFill>
                <a:schemeClr val="tx1"/>
              </a:solidFill>
            </a:endParaRPr>
          </a:p>
        </p:txBody>
      </p:sp>
      <p:sp>
        <p:nvSpPr>
          <p:cNvPr id="4" name="Moon 3">
            <a:extLst>
              <a:ext uri="{FF2B5EF4-FFF2-40B4-BE49-F238E27FC236}">
                <a16:creationId xmlns:a16="http://schemas.microsoft.com/office/drawing/2014/main" id="{07F81BEE-6DE7-C693-1EF1-443790241A73}"/>
              </a:ext>
            </a:extLst>
          </p:cNvPr>
          <p:cNvSpPr/>
          <p:nvPr/>
        </p:nvSpPr>
        <p:spPr>
          <a:xfrm rot="7145049">
            <a:off x="1993426" y="1052980"/>
            <a:ext cx="1150706" cy="1367296"/>
          </a:xfrm>
          <a:prstGeom prst="moon">
            <a:avLst>
              <a:gd name="adj" fmla="val 72581"/>
            </a:avLst>
          </a:prstGeom>
          <a:solidFill>
            <a:srgbClr val="5391C7"/>
          </a:solidFill>
          <a:ln>
            <a:solidFill>
              <a:srgbClr val="539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Moon 5">
            <a:extLst>
              <a:ext uri="{FF2B5EF4-FFF2-40B4-BE49-F238E27FC236}">
                <a16:creationId xmlns:a16="http://schemas.microsoft.com/office/drawing/2014/main" id="{1397FE0A-E001-C9D3-C3AB-F9191F725C3E}"/>
              </a:ext>
            </a:extLst>
          </p:cNvPr>
          <p:cNvSpPr/>
          <p:nvPr/>
        </p:nvSpPr>
        <p:spPr>
          <a:xfrm rot="14422058">
            <a:off x="2004142" y="2760712"/>
            <a:ext cx="1150706" cy="1367296"/>
          </a:xfrm>
          <a:prstGeom prst="moon">
            <a:avLst>
              <a:gd name="adj" fmla="val 72581"/>
            </a:avLst>
          </a:prstGeom>
          <a:solidFill>
            <a:srgbClr val="0EA8CE"/>
          </a:solidFill>
          <a:ln>
            <a:solidFill>
              <a:srgbClr val="0EA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Moon 6">
            <a:extLst>
              <a:ext uri="{FF2B5EF4-FFF2-40B4-BE49-F238E27FC236}">
                <a16:creationId xmlns:a16="http://schemas.microsoft.com/office/drawing/2014/main" id="{C7016386-2DFE-D231-CA09-F5F918CE6504}"/>
              </a:ext>
            </a:extLst>
          </p:cNvPr>
          <p:cNvSpPr/>
          <p:nvPr/>
        </p:nvSpPr>
        <p:spPr>
          <a:xfrm>
            <a:off x="538172" y="1905345"/>
            <a:ext cx="1150706" cy="1367296"/>
          </a:xfrm>
          <a:prstGeom prst="moon">
            <a:avLst>
              <a:gd name="adj" fmla="val 72581"/>
            </a:avLst>
          </a:prstGeom>
          <a:solidFill>
            <a:srgbClr val="12345B"/>
          </a:solidFill>
          <a:ln>
            <a:solidFill>
              <a:srgbClr val="123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C295CCFB-2E7F-0F36-26CA-CAEE47C4D15B}"/>
              </a:ext>
            </a:extLst>
          </p:cNvPr>
          <p:cNvSpPr txBox="1"/>
          <p:nvPr/>
        </p:nvSpPr>
        <p:spPr>
          <a:xfrm>
            <a:off x="1679754" y="2434100"/>
            <a:ext cx="820225" cy="276999"/>
          </a:xfrm>
          <a:prstGeom prst="rect">
            <a:avLst/>
          </a:prstGeom>
          <a:noFill/>
        </p:spPr>
        <p:txBody>
          <a:bodyPr wrap="square" rtlCol="0">
            <a:spAutoFit/>
          </a:bodyPr>
          <a:lstStyle/>
          <a:p>
            <a:r>
              <a:rPr lang="en-GB" sz="1200"/>
              <a:t>Riesgo</a:t>
            </a:r>
            <a:endParaRPr lang="en-CH" sz="1200"/>
          </a:p>
        </p:txBody>
      </p:sp>
      <p:sp>
        <p:nvSpPr>
          <p:cNvPr id="9" name="TextBox 8">
            <a:extLst>
              <a:ext uri="{FF2B5EF4-FFF2-40B4-BE49-F238E27FC236}">
                <a16:creationId xmlns:a16="http://schemas.microsoft.com/office/drawing/2014/main" id="{660DE9F0-1A4E-AC14-67D4-20EDE132D749}"/>
              </a:ext>
            </a:extLst>
          </p:cNvPr>
          <p:cNvSpPr txBox="1"/>
          <p:nvPr/>
        </p:nvSpPr>
        <p:spPr>
          <a:xfrm>
            <a:off x="1934335" y="1541690"/>
            <a:ext cx="1290320" cy="276999"/>
          </a:xfrm>
          <a:prstGeom prst="rect">
            <a:avLst/>
          </a:prstGeom>
          <a:noFill/>
        </p:spPr>
        <p:txBody>
          <a:bodyPr wrap="square" rtlCol="0">
            <a:spAutoFit/>
          </a:bodyPr>
          <a:lstStyle/>
          <a:p>
            <a:r>
              <a:rPr lang="en-GB" sz="1200">
                <a:solidFill>
                  <a:schemeClr val="bg1"/>
                </a:solidFill>
              </a:rPr>
              <a:t>Vulnerabilidad</a:t>
            </a:r>
            <a:endParaRPr lang="en-CH" sz="1200">
              <a:solidFill>
                <a:schemeClr val="bg1"/>
              </a:solidFill>
            </a:endParaRPr>
          </a:p>
        </p:txBody>
      </p:sp>
      <p:sp>
        <p:nvSpPr>
          <p:cNvPr id="10" name="TextBox 9">
            <a:extLst>
              <a:ext uri="{FF2B5EF4-FFF2-40B4-BE49-F238E27FC236}">
                <a16:creationId xmlns:a16="http://schemas.microsoft.com/office/drawing/2014/main" id="{D9046186-47EA-B527-9802-9ADC7CD540C7}"/>
              </a:ext>
            </a:extLst>
          </p:cNvPr>
          <p:cNvSpPr txBox="1"/>
          <p:nvPr/>
        </p:nvSpPr>
        <p:spPr>
          <a:xfrm>
            <a:off x="2089866" y="3379307"/>
            <a:ext cx="955659" cy="276999"/>
          </a:xfrm>
          <a:prstGeom prst="rect">
            <a:avLst/>
          </a:prstGeom>
          <a:noFill/>
        </p:spPr>
        <p:txBody>
          <a:bodyPr wrap="square" rtlCol="0">
            <a:spAutoFit/>
          </a:bodyPr>
          <a:lstStyle/>
          <a:p>
            <a:r>
              <a:rPr lang="en-GB" sz="1200">
                <a:solidFill>
                  <a:schemeClr val="bg1"/>
                </a:solidFill>
              </a:rPr>
              <a:t>Exposición</a:t>
            </a:r>
            <a:endParaRPr lang="en-CH" sz="1200">
              <a:solidFill>
                <a:schemeClr val="bg1"/>
              </a:solidFill>
            </a:endParaRPr>
          </a:p>
        </p:txBody>
      </p:sp>
      <p:sp>
        <p:nvSpPr>
          <p:cNvPr id="12" name="TextBox 11">
            <a:extLst>
              <a:ext uri="{FF2B5EF4-FFF2-40B4-BE49-F238E27FC236}">
                <a16:creationId xmlns:a16="http://schemas.microsoft.com/office/drawing/2014/main" id="{162EA8AB-BA24-E404-55B0-DACC7AA9A111}"/>
              </a:ext>
            </a:extLst>
          </p:cNvPr>
          <p:cNvSpPr txBox="1"/>
          <p:nvPr/>
        </p:nvSpPr>
        <p:spPr>
          <a:xfrm>
            <a:off x="675256" y="2425210"/>
            <a:ext cx="820225" cy="276999"/>
          </a:xfrm>
          <a:prstGeom prst="rect">
            <a:avLst/>
          </a:prstGeom>
          <a:noFill/>
        </p:spPr>
        <p:txBody>
          <a:bodyPr wrap="square" rtlCol="0">
            <a:spAutoFit/>
          </a:bodyPr>
          <a:lstStyle/>
          <a:p>
            <a:r>
              <a:rPr lang="en-GB" sz="1200">
                <a:solidFill>
                  <a:schemeClr val="bg1"/>
                </a:solidFill>
              </a:rPr>
              <a:t>Peligro</a:t>
            </a:r>
            <a:endParaRPr lang="en-CH" sz="1200">
              <a:solidFill>
                <a:schemeClr val="bg1"/>
              </a:solidFill>
            </a:endParaRPr>
          </a:p>
        </p:txBody>
      </p:sp>
    </p:spTree>
    <p:extLst>
      <p:ext uri="{BB962C8B-B14F-4D97-AF65-F5344CB8AC3E}">
        <p14:creationId xmlns:p14="http://schemas.microsoft.com/office/powerpoint/2010/main" val="2129520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es-CO" sz="1400" b="1"/>
              <a:t>Peligro</a:t>
            </a:r>
            <a:r>
              <a:rPr lang="de-CH" sz="1400"/>
              <a:t>:</a:t>
            </a:r>
          </a:p>
          <a:p>
            <a:r>
              <a:rPr lang="es-CO" sz="1400"/>
              <a:t>Situación actual en cuanto a peligros naturales (por ejemplo, olas de calor, deslizamientos de tierra, inundaciones)</a:t>
            </a:r>
            <a:endParaRPr lang="de-CH" sz="1400"/>
          </a:p>
          <a:p>
            <a:r>
              <a:rPr lang="es-CO" sz="1400"/>
              <a:t>Situación actual en cuanto a peligros medioambientales (por ejemplo, desertificación, deforestación, contaminación) y a sus causas principales (entre ellas las emisiones de gases de efecto invernadero)</a:t>
            </a:r>
            <a:endParaRPr lang="de-CH" sz="1400"/>
          </a:p>
          <a:p>
            <a:r>
              <a:rPr lang="es-CO" sz="1400"/>
              <a:t>Tendencias futuras del cambio climático</a:t>
            </a:r>
            <a:endParaRPr lang="de-CH" sz="1400"/>
          </a:p>
          <a:p>
            <a:pPr marL="114300" indent="0">
              <a:buNone/>
            </a:pPr>
            <a:r>
              <a:rPr lang="de-CH" sz="1400" b="1"/>
              <a:t>Exposición</a:t>
            </a:r>
            <a:r>
              <a:rPr lang="de-CH" sz="1400"/>
              <a:t>: </a:t>
            </a:r>
          </a:p>
          <a:p>
            <a:r>
              <a:rPr lang="es-ES" sz="1400"/>
              <a:t>Descripción de la exposición a los peligros (por ejemplo, las personas, los bienes, los sistemas, incluidas las infraestructuras críticas)</a:t>
            </a:r>
            <a:endParaRPr lang="de-CH" sz="1400"/>
          </a:p>
          <a:p>
            <a:pPr marL="114300" indent="0">
              <a:buNone/>
            </a:pPr>
            <a:r>
              <a:rPr lang="de-CH" sz="1400" b="1"/>
              <a:t>Vulnerabilidad</a:t>
            </a:r>
            <a:r>
              <a:rPr lang="de-CH" sz="1400"/>
              <a:t>: </a:t>
            </a:r>
          </a:p>
          <a:p>
            <a:r>
              <a:rPr lang="es-ES" sz="1400"/>
              <a:t>Vulnerabilidad a los peligros, incluidos los factores físicos (por ejemplo, vulnerabilidades de las infraestructuras), factores sociales (por ejemplo, pobreza, desigualdad, falta de acceso a servicios, o redes informales, etc.), los factores económicos (por ejemplo, falta de recursos o de acceso a ellos, medios de vida vulnerables) y los factores medioambientales (por ejemplo, sobreexplotación de los recursos naturales)</a:t>
            </a:r>
            <a:endParaRPr lang="de-CH" sz="1400"/>
          </a:p>
          <a:p>
            <a:pPr marL="114300" indent="0">
              <a:buNone/>
            </a:pPr>
            <a:r>
              <a:rPr lang="es-ES" sz="1400" b="1"/>
              <a:t>Riesgo:</a:t>
            </a:r>
            <a:r>
              <a:rPr lang="es-ES" sz="1400"/>
              <a:t> f (peligro, exposición, vulnerabilidad)</a:t>
            </a:r>
            <a:r>
              <a:rPr lang="de-CH" sz="14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Titel 1">
            <a:extLst>
              <a:ext uri="{FF2B5EF4-FFF2-40B4-BE49-F238E27FC236}">
                <a16:creationId xmlns:a16="http://schemas.microsoft.com/office/drawing/2014/main" id="{6BFCDB08-7DBA-4339-A5B6-58592DEB9CB4}"/>
              </a:ext>
            </a:extLst>
          </p:cNvPr>
          <p:cNvSpPr txBox="1">
            <a:spLocks/>
          </p:cNvSpPr>
          <p:nvPr/>
        </p:nvSpPr>
        <p:spPr>
          <a:xfrm>
            <a:off x="540487"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1" i="0" u="none" strike="noStrike" cap="none">
                <a:solidFill>
                  <a:srgbClr val="34872B"/>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CO">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Tree>
    <p:extLst>
      <p:ext uri="{BB962C8B-B14F-4D97-AF65-F5344CB8AC3E}">
        <p14:creationId xmlns:p14="http://schemas.microsoft.com/office/powerpoint/2010/main" val="2389316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Análisis del contexto: estrategias, políticas y actores (a nivel nacional)</a:t>
            </a:r>
            <a:endParaRPr lang="de-CH" sz="2800"/>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s-CO" sz="1800" b="1">
                <a:effectLst/>
                <a:latin typeface="Arial" panose="020B0604020202020204" pitchFamily="34" charset="0"/>
                <a:ea typeface="Calibri" panose="020F0502020204030204" pitchFamily="34" charset="0"/>
              </a:rPr>
              <a:t>Estrategias y políticas </a:t>
            </a:r>
            <a:r>
              <a:rPr lang="en-US" sz="1800" b="1">
                <a:solidFill>
                  <a:schemeClr val="tx1"/>
                </a:solidFill>
              </a:rPr>
              <a:t>:</a:t>
            </a:r>
          </a:p>
          <a:p>
            <a:r>
              <a:rPr lang="es-ES" sz="1800">
                <a:solidFill>
                  <a:schemeClr val="tx1"/>
                </a:solidFill>
              </a:rPr>
              <a:t>Todos los documentos y planes oficiales relacionados con el cambio climático, el medio ambiente, RRD, </a:t>
            </a:r>
            <a:r>
              <a:rPr lang="es-CO" sz="1800">
                <a:solidFill>
                  <a:schemeClr val="tx1"/>
                </a:solidFill>
              </a:rPr>
              <a:t>etc</a:t>
            </a:r>
            <a:r>
              <a:rPr lang="en-US" sz="1800">
                <a:solidFill>
                  <a:schemeClr val="tx1"/>
                </a:solidFill>
              </a:rPr>
              <a:t>.</a:t>
            </a:r>
          </a:p>
          <a:p>
            <a:pPr marL="114300" indent="0">
              <a:buNone/>
            </a:pPr>
            <a:endParaRPr lang="en-US" sz="1800" b="1">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Intervenciones, incluidas las lecciones aprendidas</a:t>
            </a:r>
            <a:r>
              <a:rPr lang="en-US" sz="1800" b="1">
                <a:solidFill>
                  <a:schemeClr val="tx1"/>
                </a:solidFill>
              </a:rPr>
              <a:t>: </a:t>
            </a:r>
          </a:p>
          <a:p>
            <a:r>
              <a:rPr lang="es-ES"/>
              <a:t>Intervenciones relevantes de la COSUDE y de otros actores, incluidas las lecciones aprendidas</a:t>
            </a:r>
            <a:endParaRPr lang="en-US"/>
          </a:p>
          <a:p>
            <a:endParaRPr lang="en-US" sz="1800">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Actores </a:t>
            </a:r>
            <a:r>
              <a:rPr lang="en-US" sz="1800" b="1">
                <a:solidFill>
                  <a:schemeClr val="tx1"/>
                </a:solidFill>
              </a:rPr>
              <a:t>: </a:t>
            </a:r>
          </a:p>
          <a:p>
            <a:r>
              <a:rPr lang="es-ES"/>
              <a:t>¿Cuáles son los principales actores, prioridades, fondos? </a:t>
            </a:r>
            <a:endParaRPr lang="en-US"/>
          </a:p>
          <a:p>
            <a:endParaRPr lang="de-CH"/>
          </a:p>
        </p:txBody>
      </p:sp>
    </p:spTree>
    <p:extLst>
      <p:ext uri="{BB962C8B-B14F-4D97-AF65-F5344CB8AC3E}">
        <p14:creationId xmlns:p14="http://schemas.microsoft.com/office/powerpoint/2010/main" val="13621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a:t>Análisis del contexto – Evaluación general</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s-ES" sz="1800">
                <a:solidFill>
                  <a:schemeClr val="tx1"/>
                </a:solidFill>
              </a:rPr>
              <a:t>Puede utilizar esta página como una </a:t>
            </a:r>
            <a:r>
              <a:rPr lang="es-ES" sz="1800" b="1">
                <a:solidFill>
                  <a:schemeClr val="tx1"/>
                </a:solidFill>
              </a:rPr>
              <a:t>evaluación interna </a:t>
            </a:r>
            <a:r>
              <a:rPr lang="es-ES" sz="1800">
                <a:solidFill>
                  <a:schemeClr val="tx1"/>
                </a:solidFill>
              </a:rPr>
              <a:t>de</a:t>
            </a:r>
            <a:r>
              <a:rPr lang="en-US" sz="1800">
                <a:solidFill>
                  <a:schemeClr val="tx1"/>
                </a:solidFill>
              </a:rPr>
              <a:t>:</a:t>
            </a:r>
          </a:p>
          <a:p>
            <a:r>
              <a:rPr lang="es-ES" sz="1800">
                <a:solidFill>
                  <a:schemeClr val="tx1"/>
                </a:solidFill>
              </a:rPr>
              <a:t>Su comprensión general de los peligros, las vulnerabilidades, las capacidades de afrontamiento, las estrategias y las lecciones aprendidas por otros actores</a:t>
            </a:r>
            <a:endParaRPr lang="en-US" sz="1800">
              <a:solidFill>
                <a:schemeClr val="tx1"/>
              </a:solidFill>
            </a:endParaRPr>
          </a:p>
          <a:p>
            <a:r>
              <a:rPr lang="es-ES" sz="1800">
                <a:solidFill>
                  <a:schemeClr val="tx1"/>
                </a:solidFill>
              </a:rPr>
              <a:t>Su comprensión de la eficacia de las estrategias</a:t>
            </a:r>
            <a:endParaRPr lang="en-US" sz="1800">
              <a:solidFill>
                <a:schemeClr val="tx1"/>
              </a:solidFill>
            </a:endParaRPr>
          </a:p>
          <a:p>
            <a:r>
              <a:rPr lang="es-ES" sz="1800">
                <a:solidFill>
                  <a:schemeClr val="tx1"/>
                </a:solidFill>
              </a:rPr>
              <a:t>Sus ideas iniciales sobre posibles opciones para unir fuerzas con iniciativas existentes, o la necesidad de abordar vacíos identificados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3958730" y="5239611"/>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9" name="Grafik 8">
            <a:extLst>
              <a:ext uri="{FF2B5EF4-FFF2-40B4-BE49-F238E27FC236}">
                <a16:creationId xmlns:a16="http://schemas.microsoft.com/office/drawing/2014/main" id="{A9C148A4-3FA4-2AF5-FD33-A67010BEC4EF}"/>
              </a:ext>
            </a:extLst>
          </p:cNvPr>
          <p:cNvPicPr>
            <a:picLocks noChangeAspect="1"/>
          </p:cNvPicPr>
          <p:nvPr/>
        </p:nvPicPr>
        <p:blipFill>
          <a:blip r:embed="rId3"/>
          <a:stretch>
            <a:fillRect/>
          </a:stretch>
        </p:blipFill>
        <p:spPr>
          <a:xfrm>
            <a:off x="419984" y="3829987"/>
            <a:ext cx="4944455" cy="982290"/>
          </a:xfrm>
          <a:prstGeom prst="rect">
            <a:avLst/>
          </a:prstGeom>
        </p:spPr>
      </p:pic>
    </p:spTree>
    <p:extLst>
      <p:ext uri="{BB962C8B-B14F-4D97-AF65-F5344CB8AC3E}">
        <p14:creationId xmlns:p14="http://schemas.microsoft.com/office/powerpoint/2010/main" val="3639726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s-CO" sz="2000"/>
              <a:t>Análisis del contexto: obtener vista previa, descargar y compartir </a:t>
            </a:r>
            <a:endParaRPr lang="de-CH"/>
          </a:p>
        </p:txBody>
      </p:sp>
      <p:sp>
        <p:nvSpPr>
          <p:cNvPr id="3" name="Textplatzhalter 2">
            <a:extLst>
              <a:ext uri="{FF2B5EF4-FFF2-40B4-BE49-F238E27FC236}">
                <a16:creationId xmlns:a16="http://schemas.microsoft.com/office/drawing/2014/main" id="{BC569132-8723-7ADF-F8B7-CA2FF66E1113}"/>
              </a:ext>
            </a:extLst>
          </p:cNvPr>
          <p:cNvSpPr>
            <a:spLocks noGrp="1"/>
          </p:cNvSpPr>
          <p:nvPr>
            <p:ph type="body" idx="1"/>
          </p:nvPr>
        </p:nvSpPr>
        <p:spPr/>
        <p:txBody>
          <a:bodyPr/>
          <a:lstStyle/>
          <a:p>
            <a:endParaRPr lang="de-CH" dirty="0"/>
          </a:p>
        </p:txBody>
      </p:sp>
      <p:pic>
        <p:nvPicPr>
          <p:cNvPr id="7" name="Grafik 6">
            <a:extLst>
              <a:ext uri="{FF2B5EF4-FFF2-40B4-BE49-F238E27FC236}">
                <a16:creationId xmlns:a16="http://schemas.microsoft.com/office/drawing/2014/main" id="{0DDF7F95-F3EE-49FD-E511-4C53BF71044A}"/>
              </a:ext>
            </a:extLst>
          </p:cNvPr>
          <p:cNvPicPr>
            <a:picLocks noChangeAspect="1"/>
          </p:cNvPicPr>
          <p:nvPr/>
        </p:nvPicPr>
        <p:blipFill>
          <a:blip r:embed="rId3"/>
          <a:stretch>
            <a:fillRect/>
          </a:stretch>
        </p:blipFill>
        <p:spPr>
          <a:xfrm>
            <a:off x="125776" y="574625"/>
            <a:ext cx="6747411" cy="4485834"/>
          </a:xfrm>
          <a:prstGeom prst="rect">
            <a:avLst/>
          </a:prstGeom>
        </p:spPr>
      </p:pic>
      <p:pic>
        <p:nvPicPr>
          <p:cNvPr id="9" name="Grafik 8">
            <a:extLst>
              <a:ext uri="{FF2B5EF4-FFF2-40B4-BE49-F238E27FC236}">
                <a16:creationId xmlns:a16="http://schemas.microsoft.com/office/drawing/2014/main" id="{8E2E2FF0-9DB5-D6B6-09F3-E0D7368579F7}"/>
              </a:ext>
            </a:extLst>
          </p:cNvPr>
          <p:cNvPicPr>
            <a:picLocks noChangeAspect="1"/>
          </p:cNvPicPr>
          <p:nvPr/>
        </p:nvPicPr>
        <p:blipFill>
          <a:blip r:embed="rId4"/>
          <a:stretch>
            <a:fillRect/>
          </a:stretch>
        </p:blipFill>
        <p:spPr>
          <a:xfrm>
            <a:off x="7059111" y="727406"/>
            <a:ext cx="2066925" cy="2971800"/>
          </a:xfrm>
          <a:prstGeom prst="rect">
            <a:avLst/>
          </a:prstGeom>
        </p:spPr>
      </p:pic>
    </p:spTree>
    <p:extLst>
      <p:ext uri="{BB962C8B-B14F-4D97-AF65-F5344CB8AC3E}">
        <p14:creationId xmlns:p14="http://schemas.microsoft.com/office/powerpoint/2010/main" val="795965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es-ES"/>
              <a:t>Parte II: Análisis del proyecto</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32426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CEDRIG sigue una </a:t>
            </a:r>
            <a:r>
              <a:rPr lang="es-CO" sz="1800" b="1">
                <a:effectLst/>
                <a:latin typeface="Arial" panose="020B0604020202020204" pitchFamily="34" charset="0"/>
                <a:ea typeface="Calibri" panose="020F0502020204030204" pitchFamily="34" charset="0"/>
              </a:rPr>
              <a:t>perspectiva del riesgo </a:t>
            </a:r>
            <a:r>
              <a:rPr lang="es-CO" sz="1800">
                <a:effectLst/>
                <a:latin typeface="Arial" panose="020B0604020202020204" pitchFamily="34" charset="0"/>
                <a:ea typeface="Calibri" panose="020F0502020204030204" pitchFamily="34" charset="0"/>
              </a:rPr>
              <a:t>(paso 1) y una </a:t>
            </a:r>
            <a:r>
              <a:rPr lang="es-CO" sz="1800" b="1">
                <a:effectLst/>
                <a:latin typeface="Arial" panose="020B0604020202020204" pitchFamily="34" charset="0"/>
                <a:ea typeface="Calibri" panose="020F0502020204030204" pitchFamily="34" charset="0"/>
              </a:rPr>
              <a:t>perspectiva del impacto </a:t>
            </a:r>
            <a:r>
              <a:rPr lang="es-CO" sz="1800">
                <a:effectLst/>
                <a:latin typeface="Arial" panose="020B0604020202020204" pitchFamily="34" charset="0"/>
                <a:ea typeface="Calibri" panose="020F0502020204030204" pitchFamily="34" charset="0"/>
              </a:rPr>
              <a:t>(paso 2)</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La herramienta está enfocada en </a:t>
            </a:r>
            <a:r>
              <a:rPr lang="es-CO" sz="1800" b="1">
                <a:effectLst/>
                <a:latin typeface="Arial" panose="020B0604020202020204" pitchFamily="34" charset="0"/>
                <a:ea typeface="Calibri" panose="020F0502020204030204" pitchFamily="34" charset="0"/>
              </a:rPr>
              <a:t>la optimización proactiva e informada de proyectos con una perspectiva de CRDMA </a:t>
            </a:r>
            <a:r>
              <a:rPr lang="es-CO" sz="1800">
                <a:effectLst/>
                <a:latin typeface="Arial" panose="020B0604020202020204" pitchFamily="34" charset="0"/>
                <a:ea typeface="Calibri" panose="020F0502020204030204" pitchFamily="34" charset="0"/>
              </a:rPr>
              <a:t>que también se centra en </a:t>
            </a:r>
            <a:r>
              <a:rPr lang="es-CO" sz="1800" b="1">
                <a:effectLst/>
                <a:latin typeface="Arial" panose="020B0604020202020204" pitchFamily="34" charset="0"/>
                <a:ea typeface="Calibri" panose="020F0502020204030204" pitchFamily="34" charset="0"/>
              </a:rPr>
              <a:t>las oportunidades y los cobeneficios</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El análisis del proyecto solo puede realizarse si existe un documento (borrador) del mismo. </a:t>
            </a:r>
            <a:r>
              <a:rPr lang="es-CO" sz="1800" i="1">
                <a:effectLst/>
                <a:latin typeface="Arial" panose="020B0604020202020204" pitchFamily="34" charset="0"/>
                <a:ea typeface="Calibri" panose="020F0502020204030204" pitchFamily="34" charset="0"/>
              </a:rPr>
              <a:t>El análisis del contexto y las notas temáticas de integración pueden ayudarle a elaborarlo</a:t>
            </a:r>
            <a:r>
              <a:rPr lang="en-US" sz="1800">
                <a:solidFill>
                  <a:schemeClr val="tx1"/>
                </a:solidFill>
              </a:rPr>
              <a:t>.</a:t>
            </a: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Lo ideal es que el análisis del proyecto se lleve a cabo en un </a:t>
            </a:r>
            <a:r>
              <a:rPr lang="es-CO" sz="1800" b="1">
                <a:effectLst/>
                <a:latin typeface="Arial" panose="020B0604020202020204" pitchFamily="34" charset="0"/>
                <a:ea typeface="Calibri" panose="020F0502020204030204" pitchFamily="34" charset="0"/>
              </a:rPr>
              <a:t>taller con múltiples partes interesadas</a:t>
            </a:r>
            <a:r>
              <a:rPr lang="en-US" sz="1800" b="1">
                <a:solidFill>
                  <a:schemeClr val="tx1"/>
                </a:solidFill>
              </a:rPr>
              <a:t>.</a:t>
            </a:r>
          </a:p>
          <a:p>
            <a:endParaRPr lang="en-US" sz="500">
              <a:solidFill>
                <a:schemeClr val="tx1"/>
              </a:solidFill>
            </a:endParaRPr>
          </a:p>
        </p:txBody>
      </p:sp>
      <p:pic>
        <p:nvPicPr>
          <p:cNvPr id="7" name="Grafik 6">
            <a:extLst>
              <a:ext uri="{FF2B5EF4-FFF2-40B4-BE49-F238E27FC236}">
                <a16:creationId xmlns:a16="http://schemas.microsoft.com/office/drawing/2014/main" id="{74028694-5AEF-D7D1-6678-460B89B127E8}"/>
              </a:ext>
            </a:extLst>
          </p:cNvPr>
          <p:cNvPicPr>
            <a:picLocks noChangeAspect="1"/>
          </p:cNvPicPr>
          <p:nvPr/>
        </p:nvPicPr>
        <p:blipFill>
          <a:blip r:embed="rId3"/>
          <a:stretch>
            <a:fillRect/>
          </a:stretch>
        </p:blipFill>
        <p:spPr>
          <a:xfrm>
            <a:off x="115723" y="685537"/>
            <a:ext cx="2558572" cy="2261594"/>
          </a:xfrm>
          <a:prstGeom prst="rect">
            <a:avLst/>
          </a:prstGeom>
        </p:spPr>
      </p:pic>
    </p:spTree>
    <p:extLst>
      <p:ext uri="{BB962C8B-B14F-4D97-AF65-F5344CB8AC3E}">
        <p14:creationId xmlns:p14="http://schemas.microsoft.com/office/powerpoint/2010/main" val="3370499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8" name="Picture 7">
            <a:extLst>
              <a:ext uri="{FF2B5EF4-FFF2-40B4-BE49-F238E27FC236}">
                <a16:creationId xmlns:a16="http://schemas.microsoft.com/office/drawing/2014/main" id="{B6F6E498-BFA7-DED2-BE1A-75A857DD1DCB}"/>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89880"/>
            <a:ext cx="8037086" cy="2571852"/>
          </a:xfrm>
          <a:prstGeom prst="rect">
            <a:avLst/>
          </a:prstGeom>
        </p:spPr>
      </p:pic>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de-CH"/>
              <a:t>Paso 1: Perspectiva del riesgo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24CF6B5D-6516-49DD-B316-9DB818DC8E29}"/>
              </a:ext>
            </a:extLst>
          </p:cNvPr>
          <p:cNvSpPr/>
          <p:nvPr/>
        </p:nvSpPr>
        <p:spPr>
          <a:xfrm rot="2469768">
            <a:off x="3143695" y="2306604"/>
            <a:ext cx="879466" cy="1667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Picture 5">
            <a:extLst>
              <a:ext uri="{FF2B5EF4-FFF2-40B4-BE49-F238E27FC236}">
                <a16:creationId xmlns:a16="http://schemas.microsoft.com/office/drawing/2014/main" id="{9895883F-63E2-F63A-D9B7-C83208494182}"/>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966366" y="36807"/>
            <a:ext cx="3177634" cy="203804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646331"/>
          </a:xfrm>
          <a:prstGeom prst="rect">
            <a:avLst/>
          </a:prstGeom>
          <a:noFill/>
        </p:spPr>
        <p:txBody>
          <a:bodyPr wrap="square" rtlCol="0">
            <a:spAutoFit/>
          </a:bodyPr>
          <a:lstStyle/>
          <a:p>
            <a:r>
              <a:rPr lang="es-ES" sz="1800">
                <a:solidFill>
                  <a:schemeClr val="tx1"/>
                </a:solidFill>
              </a:rPr>
              <a:t>Foco: componente del proyecto que está expuesto</a:t>
            </a:r>
            <a:endParaRPr lang="de-CH" sz="1800">
              <a:solidFill>
                <a:schemeClr val="tx1"/>
              </a:solidFil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s-CO"/>
              <a:t>Riesgo = Peligro x Vulnerabilidad (x Exposición)</a:t>
            </a:r>
          </a:p>
        </p:txBody>
      </p:sp>
      <p:sp>
        <p:nvSpPr>
          <p:cNvPr id="4" name="TextBox 3">
            <a:extLst>
              <a:ext uri="{FF2B5EF4-FFF2-40B4-BE49-F238E27FC236}">
                <a16:creationId xmlns:a16="http://schemas.microsoft.com/office/drawing/2014/main" id="{BCC09F6E-A465-E80D-7090-287C7EE6787D}"/>
              </a:ext>
            </a:extLst>
          </p:cNvPr>
          <p:cNvSpPr txBox="1"/>
          <p:nvPr/>
        </p:nvSpPr>
        <p:spPr>
          <a:xfrm>
            <a:off x="55372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5" name="TextBox 4">
            <a:extLst>
              <a:ext uri="{FF2B5EF4-FFF2-40B4-BE49-F238E27FC236}">
                <a16:creationId xmlns:a16="http://schemas.microsoft.com/office/drawing/2014/main" id="{25AB3841-CD94-07AE-B4A3-DBA25AA5BA23}"/>
              </a:ext>
            </a:extLst>
          </p:cNvPr>
          <p:cNvSpPr txBox="1"/>
          <p:nvPr/>
        </p:nvSpPr>
        <p:spPr>
          <a:xfrm>
            <a:off x="160020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6" name="TextBox 5">
            <a:extLst>
              <a:ext uri="{FF2B5EF4-FFF2-40B4-BE49-F238E27FC236}">
                <a16:creationId xmlns:a16="http://schemas.microsoft.com/office/drawing/2014/main" id="{842C7B93-00F1-A737-8AB4-3D1CB4C172F5}"/>
              </a:ext>
            </a:extLst>
          </p:cNvPr>
          <p:cNvSpPr txBox="1"/>
          <p:nvPr/>
        </p:nvSpPr>
        <p:spPr>
          <a:xfrm>
            <a:off x="160020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7" name="TextBox 6">
            <a:extLst>
              <a:ext uri="{FF2B5EF4-FFF2-40B4-BE49-F238E27FC236}">
                <a16:creationId xmlns:a16="http://schemas.microsoft.com/office/drawing/2014/main" id="{B7B1DDE7-958E-CDB8-5B98-3C0359F72395}"/>
              </a:ext>
            </a:extLst>
          </p:cNvPr>
          <p:cNvSpPr txBox="1"/>
          <p:nvPr/>
        </p:nvSpPr>
        <p:spPr>
          <a:xfrm>
            <a:off x="258064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
        <p:nvSpPr>
          <p:cNvPr id="8" name="TextBox 7">
            <a:extLst>
              <a:ext uri="{FF2B5EF4-FFF2-40B4-BE49-F238E27FC236}">
                <a16:creationId xmlns:a16="http://schemas.microsoft.com/office/drawing/2014/main" id="{D08DCC04-5660-2B68-7936-0AFF53E267A6}"/>
              </a:ext>
            </a:extLst>
          </p:cNvPr>
          <p:cNvSpPr txBox="1"/>
          <p:nvPr/>
        </p:nvSpPr>
        <p:spPr>
          <a:xfrm>
            <a:off x="62484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9" name="TextBox 8">
            <a:extLst>
              <a:ext uri="{FF2B5EF4-FFF2-40B4-BE49-F238E27FC236}">
                <a16:creationId xmlns:a16="http://schemas.microsoft.com/office/drawing/2014/main" id="{26974414-BDEE-DCC9-E23B-93B2FB448E3D}"/>
              </a:ext>
            </a:extLst>
          </p:cNvPr>
          <p:cNvSpPr txBox="1"/>
          <p:nvPr/>
        </p:nvSpPr>
        <p:spPr>
          <a:xfrm>
            <a:off x="167132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10" name="TextBox 9">
            <a:extLst>
              <a:ext uri="{FF2B5EF4-FFF2-40B4-BE49-F238E27FC236}">
                <a16:creationId xmlns:a16="http://schemas.microsoft.com/office/drawing/2014/main" id="{CBDDAD5C-7CAF-A77D-7940-054B751DF890}"/>
              </a:ext>
            </a:extLst>
          </p:cNvPr>
          <p:cNvSpPr txBox="1"/>
          <p:nvPr/>
        </p:nvSpPr>
        <p:spPr>
          <a:xfrm>
            <a:off x="167132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1" name="TextBox 10">
            <a:extLst>
              <a:ext uri="{FF2B5EF4-FFF2-40B4-BE49-F238E27FC236}">
                <a16:creationId xmlns:a16="http://schemas.microsoft.com/office/drawing/2014/main" id="{72D31E68-D084-BF8C-D991-BB9043CE1EB9}"/>
              </a:ext>
            </a:extLst>
          </p:cNvPr>
          <p:cNvSpPr txBox="1"/>
          <p:nvPr/>
        </p:nvSpPr>
        <p:spPr>
          <a:xfrm>
            <a:off x="265176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Titel 1">
            <a:extLst>
              <a:ext uri="{FF2B5EF4-FFF2-40B4-BE49-F238E27FC236}">
                <a16:creationId xmlns:a16="http://schemas.microsoft.com/office/drawing/2014/main" id="{C9F7170F-8C87-620A-D19B-559AFF654D0C}"/>
              </a:ext>
            </a:extLst>
          </p:cNvPr>
          <p:cNvSpPr>
            <a:spLocks noGrp="1"/>
          </p:cNvSpPr>
          <p:nvPr>
            <p:ph type="title"/>
          </p:nvPr>
        </p:nvSpPr>
        <p:spPr/>
        <p:txBody>
          <a:bodyPr/>
          <a:lstStyle/>
          <a:p>
            <a:r>
              <a:rPr lang="es-CO"/>
              <a:t>CEDRIG: la herramienta de integración de la COSUDE</a:t>
            </a:r>
            <a:br>
              <a:rPr lang="en-US"/>
            </a:br>
            <a:endParaRPr lang="de-CH"/>
          </a:p>
        </p:txBody>
      </p:sp>
      <p:sp>
        <p:nvSpPr>
          <p:cNvPr id="461" name="Google Shape;461;p86"/>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lnSpc>
                <a:spcPct val="100000"/>
              </a:lnSpc>
              <a:buNone/>
            </a:pPr>
            <a:r>
              <a:rPr lang="de">
                <a:solidFill>
                  <a:schemeClr val="tx1"/>
                </a:solidFill>
                <a:latin typeface="+mn-lt"/>
                <a:ea typeface="Calibri"/>
                <a:cs typeface="Calibri"/>
                <a:sym typeface="Calibri"/>
              </a:rPr>
              <a:t>Qué: </a:t>
            </a:r>
          </a:p>
          <a:p>
            <a:pPr marL="342900">
              <a:lnSpc>
                <a:spcPct val="100000"/>
              </a:lnSpc>
              <a:buFont typeface="Arial" panose="020B0604020202020204" pitchFamily="34" charset="0"/>
              <a:buChar char="•"/>
            </a:pPr>
            <a:r>
              <a:rPr lang="es-CO" b="1">
                <a:latin typeface="+mn-lt"/>
                <a:cs typeface="Calibri"/>
              </a:rPr>
              <a:t>Herramienta de proceso: </a:t>
            </a:r>
            <a:r>
              <a:rPr lang="es-CO">
                <a:latin typeface="+mn-lt"/>
                <a:cs typeface="Calibri"/>
              </a:rPr>
              <a:t>guía a través de un proceso para identificar los riesgos e impactos potenciales relacionados con el clima, el medio ambiente y los peligros naturales</a:t>
            </a:r>
            <a:r>
              <a:rPr lang="de">
                <a:solidFill>
                  <a:schemeClr val="tx1"/>
                </a:solidFill>
                <a:latin typeface="+mn-lt"/>
                <a:ea typeface="Calibri"/>
                <a:cs typeface="Calibri"/>
                <a:sym typeface="Calibri"/>
              </a:rPr>
              <a:t> </a:t>
            </a:r>
          </a:p>
          <a:p>
            <a:pPr marL="0" indent="0">
              <a:lnSpc>
                <a:spcPct val="100000"/>
              </a:lnSpc>
              <a:buNone/>
            </a:pPr>
            <a:endParaRPr lang="de">
              <a:solidFill>
                <a:schemeClr val="tx1"/>
              </a:solidFill>
              <a:latin typeface="+mn-lt"/>
              <a:ea typeface="Calibri"/>
              <a:cs typeface="Calibri"/>
              <a:sym typeface="Calibri"/>
            </a:endParaRPr>
          </a:p>
          <a:p>
            <a:pPr marL="0" indent="0">
              <a:lnSpc>
                <a:spcPct val="100000"/>
              </a:lnSpc>
              <a:buNone/>
            </a:pPr>
            <a:r>
              <a:rPr lang="de">
                <a:solidFill>
                  <a:schemeClr val="tx1"/>
                </a:solidFill>
                <a:latin typeface="+mn-lt"/>
                <a:ea typeface="Calibri"/>
                <a:cs typeface="Calibri"/>
                <a:sym typeface="Calibri"/>
              </a:rPr>
              <a:t>Para qué:</a:t>
            </a:r>
          </a:p>
          <a:p>
            <a:pPr marL="342900">
              <a:lnSpc>
                <a:spcPct val="100000"/>
              </a:lnSpc>
              <a:buFont typeface="Arial" panose="020B0604020202020204" pitchFamily="34" charset="0"/>
              <a:buChar char="•"/>
            </a:pPr>
            <a:r>
              <a:rPr lang="es-CO" b="1">
                <a:latin typeface="+mn-lt"/>
                <a:cs typeface="Calibri"/>
              </a:rPr>
              <a:t>Estrategias, programas y proyectos </a:t>
            </a:r>
            <a:r>
              <a:rPr lang="es-CO">
                <a:latin typeface="+mn-lt"/>
                <a:cs typeface="Calibri"/>
              </a:rPr>
              <a:t>en todo tipo de sectores</a:t>
            </a:r>
            <a:endParaRPr>
              <a:latin typeface="+mn-lt"/>
              <a:cs typeface="Calibri"/>
            </a:endParaRPr>
          </a:p>
          <a:p>
            <a:pPr marL="342900">
              <a:lnSpc>
                <a:spcPct val="100000"/>
              </a:lnSpc>
              <a:buFont typeface="Arial" panose="020B0604020202020204" pitchFamily="34" charset="0"/>
              <a:buChar char="•"/>
            </a:pPr>
            <a:r>
              <a:rPr lang="es-CO" sz="1800">
                <a:effectLst/>
                <a:latin typeface="Arial" panose="020B0604020202020204" pitchFamily="34" charset="0"/>
                <a:ea typeface="Calibri" panose="020F0502020204030204" pitchFamily="34" charset="0"/>
              </a:rPr>
              <a:t>Intervenciones previstas o en curso</a:t>
            </a:r>
            <a:endParaRPr lang="de-CH">
              <a:solidFill>
                <a:schemeClr val="tx1"/>
              </a:solidFill>
              <a:latin typeface="+mn-lt"/>
              <a:ea typeface="Calibri"/>
            </a:endParaRPr>
          </a:p>
          <a:p>
            <a:pPr marL="0" indent="0">
              <a:lnSpc>
                <a:spcPct val="100000"/>
              </a:lnSpc>
              <a:buNone/>
            </a:pPr>
            <a:endParaRPr lang="de-CH">
              <a:solidFill>
                <a:schemeClr val="tx1"/>
              </a:solidFill>
              <a:latin typeface="+mn-lt"/>
              <a:ea typeface="Calibri"/>
              <a:cs typeface="Calibri"/>
              <a:sym typeface="Calibri"/>
            </a:endParaRPr>
          </a:p>
          <a:p>
            <a:pPr marL="0" indent="0">
              <a:lnSpc>
                <a:spcPct val="100000"/>
              </a:lnSpc>
              <a:buNone/>
            </a:pPr>
            <a:r>
              <a:rPr lang="es-CO" sz="1800">
                <a:effectLst/>
                <a:latin typeface="Arial" panose="020B0604020202020204" pitchFamily="34" charset="0"/>
                <a:ea typeface="Calibri" panose="020F0502020204030204" pitchFamily="34" charset="0"/>
              </a:rPr>
              <a:t>Resultado entregable</a:t>
            </a:r>
            <a:r>
              <a:rPr lang="de-CH">
                <a:solidFill>
                  <a:schemeClr val="tx1"/>
                </a:solidFill>
                <a:latin typeface="+mn-lt"/>
                <a:ea typeface="Calibri"/>
                <a:cs typeface="Calibri"/>
                <a:sym typeface="Calibri"/>
              </a:rPr>
              <a:t>:</a:t>
            </a:r>
          </a:p>
          <a:p>
            <a:pPr marL="342900">
              <a:lnSpc>
                <a:spcPct val="100000"/>
              </a:lnSpc>
              <a:buFont typeface="Arial" panose="020B0604020202020204" pitchFamily="34" charset="0"/>
              <a:buChar char="•"/>
            </a:pPr>
            <a:r>
              <a:rPr lang="es-CO" sz="1800">
                <a:effectLst/>
                <a:latin typeface="Arial" panose="020B0604020202020204" pitchFamily="34" charset="0"/>
                <a:ea typeface="Calibri" panose="020F0502020204030204" pitchFamily="34" charset="0"/>
              </a:rPr>
              <a:t>Se elaborará un informe en formato PDF para cada estudio de caso</a:t>
            </a:r>
            <a:endParaRPr sz="1600">
              <a:solidFill>
                <a:schemeClr val="tx1"/>
              </a:solidFill>
              <a:latin typeface="+mn-lt"/>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r>
              <a:rPr lang="de-CH" sz="800">
                <a:solidFill>
                  <a:schemeClr val="tx1"/>
                </a:solidFill>
              </a:rPr>
              <a:t>Fuente: </a:t>
            </a:r>
            <a:r>
              <a:rPr lang="de-CH" sz="800">
                <a:solidFill>
                  <a:schemeClr val="tx1"/>
                </a:solidFill>
                <a:hlinkClick r:id="rId5">
                  <a:extLst>
                    <a:ext uri="{A12FA001-AC4F-418D-AE19-62706E023703}">
                      <ahyp:hlinkClr xmlns:ahyp="http://schemas.microsoft.com/office/drawing/2018/hyperlinkcolor" val="tx"/>
                    </a:ext>
                  </a:extLst>
                </a:hlinkClick>
              </a:rPr>
              <a:t>https://interactive-atlas.ipcc.ch/</a:t>
            </a:r>
            <a:endParaRPr lang="de-CH" sz="800">
              <a:solidFill>
                <a:schemeClr val="tx1"/>
              </a:solidFil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a:t>Identificar las tendencias climáticas relevantes</a:t>
            </a:r>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7189DC4-3150-F1B4-52F2-05458425E27D}"/>
              </a:ext>
            </a:extLst>
          </p:cNvPr>
          <p:cNvSpPr>
            <a:spLocks noGrp="1"/>
          </p:cNvSpPr>
          <p:nvPr>
            <p:ph type="title"/>
          </p:nvPr>
        </p:nvSpPr>
        <p:spPr/>
        <p:txBody>
          <a:bodyPr/>
          <a:lstStyle/>
          <a:p>
            <a:r>
              <a:rPr lang="es-ES"/>
              <a:t>Evaluar los peligros y las vulnerabilidades</a:t>
            </a:r>
            <a:endParaRPr lang="de-CH"/>
          </a:p>
        </p:txBody>
      </p:sp>
      <p:graphicFrame>
        <p:nvGraphicFramePr>
          <p:cNvPr id="2" name="Tabelle 1">
            <a:extLst>
              <a:ext uri="{FF2B5EF4-FFF2-40B4-BE49-F238E27FC236}">
                <a16:creationId xmlns:a16="http://schemas.microsoft.com/office/drawing/2014/main" id="{DAABB230-AC6B-4811-B4B0-FE8BDD545689}"/>
              </a:ext>
            </a:extLst>
          </p:cNvPr>
          <p:cNvGraphicFramePr>
            <a:graphicFrameLocks noGrp="1"/>
          </p:cNvGraphicFramePr>
          <p:nvPr>
            <p:extLst>
              <p:ext uri="{D42A27DB-BD31-4B8C-83A1-F6EECF244321}">
                <p14:modId xmlns:p14="http://schemas.microsoft.com/office/powerpoint/2010/main" val="60502709"/>
              </p:ext>
            </p:extLst>
          </p:nvPr>
        </p:nvGraphicFramePr>
        <p:xfrm>
          <a:off x="779053" y="612117"/>
          <a:ext cx="8010986" cy="4049603"/>
        </p:xfrm>
        <a:graphic>
          <a:graphicData uri="http://schemas.openxmlformats.org/drawingml/2006/table">
            <a:tbl>
              <a:tblPr firstRow="1" bandRow="1">
                <a:tableStyleId>{5C22544A-7EE6-4342-B048-85BDC9FD1C3A}</a:tableStyleId>
              </a:tblPr>
              <a:tblGrid>
                <a:gridCol w="3647841">
                  <a:extLst>
                    <a:ext uri="{9D8B030D-6E8A-4147-A177-3AD203B41FA5}">
                      <a16:colId xmlns:a16="http://schemas.microsoft.com/office/drawing/2014/main" val="20000"/>
                    </a:ext>
                  </a:extLst>
                </a:gridCol>
                <a:gridCol w="4363145">
                  <a:extLst>
                    <a:ext uri="{9D8B030D-6E8A-4147-A177-3AD203B41FA5}">
                      <a16:colId xmlns:a16="http://schemas.microsoft.com/office/drawing/2014/main" val="20001"/>
                    </a:ext>
                  </a:extLst>
                </a:gridCol>
              </a:tblGrid>
              <a:tr h="345099">
                <a:tc>
                  <a:txBody>
                    <a:bodyPr/>
                    <a:lstStyle/>
                    <a:p>
                      <a:pPr>
                        <a:lnSpc>
                          <a:spcPct val="100000"/>
                        </a:lnSpc>
                      </a:pPr>
                      <a:r>
                        <a:rPr lang="es-CO" sz="1800" b="1" i="0" u="none" baseline="0" noProof="0">
                          <a:solidFill>
                            <a:schemeClr val="tx1"/>
                          </a:solidFill>
                          <a:latin typeface="arial" panose="020B0604020202020204" pitchFamily="34" charset="0"/>
                        </a:rPr>
                        <a:t>Preguntas a abordar</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s-CO" sz="1800" b="1" i="0" u="none" baseline="0" noProof="0">
                          <a:solidFill>
                            <a:schemeClr val="tx1"/>
                          </a:solidFill>
                          <a:latin typeface="arial" panose="020B0604020202020204" pitchFamily="34" charset="0"/>
                        </a:rPr>
                        <a:t>Ejemplos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12700" cap="flat" cmpd="sng" algn="ctr">
                      <a:solidFill>
                        <a:schemeClr val="lt1">
                          <a:alpha val="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73463">
                <a:tc>
                  <a:txBody>
                    <a:bodyPr/>
                    <a:lstStyle/>
                    <a:p>
                      <a:pPr marL="0">
                        <a:lnSpc>
                          <a:spcPct val="100000"/>
                        </a:lnSpc>
                      </a:pPr>
                      <a:r>
                        <a:rPr lang="es-CO" sz="1800" b="0" i="0" u="none" baseline="0" noProof="0">
                          <a:solidFill>
                            <a:schemeClr val="tx1"/>
                          </a:solidFill>
                          <a:latin typeface="arial" panose="020B0604020202020204" pitchFamily="34" charset="0"/>
                        </a:rPr>
                        <a:t>¿Cuáles son las posibles consecuencias de cada peligro identificado?</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Disminución del rendimiento de los cultivos</a:t>
                      </a:r>
                    </a:p>
                    <a:p>
                      <a:pPr marL="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Daños a la infraestructura</a:t>
                      </a:r>
                    </a:p>
                    <a:p>
                      <a:pPr marL="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Deterioro de la calidad de los bosques y los suelos</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19954">
                <a:tc>
                  <a:txBody>
                    <a:bodyPr/>
                    <a:lstStyle/>
                    <a:p>
                      <a:pPr>
                        <a:lnSpc>
                          <a:spcPct val="100000"/>
                        </a:lnSpc>
                      </a:pPr>
                      <a:r>
                        <a:rPr lang="es-CO" sz="1800" b="0" i="0" u="none" baseline="0" noProof="0">
                          <a:solidFill>
                            <a:schemeClr val="tx1"/>
                          </a:solidFill>
                          <a:latin typeface="arial" panose="020B0604020202020204" pitchFamily="34" charset="0"/>
                        </a:rPr>
                        <a:t>Vulnerabilidad y exposición</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Cantidad limitada de agua para el riego en la zona del proyecto</a:t>
                      </a:r>
                    </a:p>
                    <a:p>
                      <a:pPr marL="285750" indent="-285750">
                        <a:lnSpc>
                          <a:spcPct val="100000"/>
                        </a:lnSpc>
                        <a:buSzPct val="80000"/>
                        <a:buFont typeface="Arial" panose="020B0604020202020204" pitchFamily="34" charset="0"/>
                        <a:buChar char="•"/>
                      </a:pPr>
                      <a:r>
                        <a:rPr lang="es-CO" sz="1600" b="0" i="1" u="none" baseline="0" noProof="0">
                          <a:solidFill>
                            <a:schemeClr val="tx1"/>
                          </a:solidFill>
                          <a:latin typeface="arial" panose="020B0604020202020204" pitchFamily="34" charset="0"/>
                        </a:rPr>
                        <a:t>Infraestructura mal construida, bajo nivel de preparación, ausencia de redes de seguridad social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43313">
                <a:tc>
                  <a:txBody>
                    <a:bodyPr/>
                    <a:lstStyle/>
                    <a:p>
                      <a:pPr marL="0" algn="l" defTabSz="914400" rtl="0" eaLnBrk="1" latinLnBrk="0" hangingPunct="1">
                        <a:lnSpc>
                          <a:spcPct val="100000"/>
                        </a:lnSpc>
                      </a:pPr>
                      <a:r>
                        <a:rPr lang="es-CO" sz="1800" b="0" i="0" u="none" kern="1200" baseline="0" noProof="0">
                          <a:solidFill>
                            <a:schemeClr val="tx1"/>
                          </a:solidFill>
                          <a:latin typeface="arial" panose="020B0604020202020204" pitchFamily="34" charset="0"/>
                          <a:ea typeface="+mn-ea"/>
                          <a:cs typeface="+mn-cs"/>
                        </a:rPr>
                        <a:t>Evaluación de la vulnerabilidad</a:t>
                      </a:r>
                    </a:p>
                  </a:txBody>
                  <a:tcPr marL="0" marR="53999"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Baja</a:t>
                      </a:r>
                    </a:p>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Media</a:t>
                      </a:r>
                    </a:p>
                    <a:p>
                      <a:pPr marL="285750" indent="-285750">
                        <a:lnSpc>
                          <a:spcPct val="100000"/>
                        </a:lnSpc>
                        <a:buSzPct val="80000"/>
                        <a:buFont typeface="Arial" panose="020B0604020202020204" pitchFamily="34" charset="0"/>
                        <a:buChar char="•"/>
                      </a:pPr>
                      <a:r>
                        <a:rPr lang="es-CO" sz="1600" b="0" i="1" u="none" baseline="0" noProof="0" dirty="0">
                          <a:solidFill>
                            <a:schemeClr val="tx1"/>
                          </a:solidFill>
                          <a:latin typeface="arial" panose="020B0604020202020204" pitchFamily="34" charset="0"/>
                        </a:rPr>
                        <a:t>Alta </a:t>
                      </a:r>
                    </a:p>
                  </a:txBody>
                  <a:tcPr marL="0" marR="0" marT="34264" marB="34264" anchor="ctr">
                    <a:lnL w="12700" cap="flat" cmpd="sng" algn="ctr">
                      <a:solidFill>
                        <a:schemeClr val="lt1">
                          <a:alpha val="0"/>
                        </a:schemeClr>
                      </a:solidFill>
                      <a:prstDash val="solid"/>
                      <a:round/>
                      <a:headEnd type="none" w="med" len="med"/>
                      <a:tailEnd type="none" w="med" len="med"/>
                    </a:lnL>
                    <a:lnR w="12700" cap="flat" cmpd="sng" algn="ctr">
                      <a:solidFill>
                        <a:schemeClr val="lt1">
                          <a:alpha val="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 riesgo: diseño</a:t>
            </a:r>
            <a:endParaRPr lang="de-CH"/>
          </a:p>
        </p:txBody>
      </p:sp>
      <p:sp>
        <p:nvSpPr>
          <p:cNvPr id="3" name="Textplatzhalter 2">
            <a:extLst>
              <a:ext uri="{FF2B5EF4-FFF2-40B4-BE49-F238E27FC236}">
                <a16:creationId xmlns:a16="http://schemas.microsoft.com/office/drawing/2014/main" id="{D6F9FF75-8156-3C96-49F9-9992F8A0B781}"/>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92BA0568-EFAE-5563-7279-B11A24B6C222}"/>
              </a:ext>
            </a:extLst>
          </p:cNvPr>
          <p:cNvSpPr txBox="1"/>
          <p:nvPr/>
        </p:nvSpPr>
        <p:spPr>
          <a:xfrm>
            <a:off x="2860771" y="629023"/>
            <a:ext cx="6079813" cy="369332"/>
          </a:xfrm>
          <a:prstGeom prst="rect">
            <a:avLst/>
          </a:prstGeom>
          <a:solidFill>
            <a:schemeClr val="bg1"/>
          </a:solidFill>
        </p:spPr>
        <p:txBody>
          <a:bodyPr wrap="square">
            <a:spAutoFit/>
          </a:bodyPr>
          <a:lstStyle/>
          <a:p>
            <a:r>
              <a:rPr lang="es-ES" sz="1800">
                <a:solidFill>
                  <a:schemeClr val="tx1"/>
                </a:solidFill>
              </a:rPr>
              <a:t>Formato de tabla: centrado en los peligros</a:t>
            </a:r>
            <a:endParaRPr lang="en-US" sz="1800">
              <a:solidFill>
                <a:schemeClr val="tx1"/>
              </a:solidFill>
            </a:endParaRPr>
          </a:p>
        </p:txBody>
      </p:sp>
      <p:pic>
        <p:nvPicPr>
          <p:cNvPr id="6" name="Grafik 5">
            <a:extLst>
              <a:ext uri="{FF2B5EF4-FFF2-40B4-BE49-F238E27FC236}">
                <a16:creationId xmlns:a16="http://schemas.microsoft.com/office/drawing/2014/main" id="{90485D5B-75E4-77F1-4B22-0E19C68BD296}"/>
              </a:ext>
            </a:extLst>
          </p:cNvPr>
          <p:cNvPicPr>
            <a:picLocks noChangeAspect="1"/>
          </p:cNvPicPr>
          <p:nvPr/>
        </p:nvPicPr>
        <p:blipFill>
          <a:blip r:embed="rId3"/>
          <a:stretch>
            <a:fillRect/>
          </a:stretch>
        </p:blipFill>
        <p:spPr>
          <a:xfrm>
            <a:off x="116113" y="541654"/>
            <a:ext cx="2536477" cy="956943"/>
          </a:xfrm>
          <a:prstGeom prst="rect">
            <a:avLst/>
          </a:prstGeom>
        </p:spPr>
      </p:pic>
      <p:pic>
        <p:nvPicPr>
          <p:cNvPr id="16" name="Grafik 15">
            <a:extLst>
              <a:ext uri="{FF2B5EF4-FFF2-40B4-BE49-F238E27FC236}">
                <a16:creationId xmlns:a16="http://schemas.microsoft.com/office/drawing/2014/main" id="{8FBB5CE1-C0B3-51D7-F3A0-6462B93D6D64}"/>
              </a:ext>
            </a:extLst>
          </p:cNvPr>
          <p:cNvPicPr>
            <a:picLocks noChangeAspect="1"/>
          </p:cNvPicPr>
          <p:nvPr/>
        </p:nvPicPr>
        <p:blipFill>
          <a:blip r:embed="rId4"/>
          <a:stretch>
            <a:fillRect/>
          </a:stretch>
        </p:blipFill>
        <p:spPr>
          <a:xfrm>
            <a:off x="-1" y="1531568"/>
            <a:ext cx="7991720" cy="3534381"/>
          </a:xfrm>
          <a:prstGeom prst="rect">
            <a:avLst/>
          </a:prstGeom>
        </p:spPr>
      </p:pic>
    </p:spTree>
    <p:extLst>
      <p:ext uri="{BB962C8B-B14F-4D97-AF65-F5344CB8AC3E}">
        <p14:creationId xmlns:p14="http://schemas.microsoft.com/office/powerpoint/2010/main" val="1235432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47B9-A72D-0A5D-FC55-7A71B76C23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6AB27D-93AC-6261-55EE-FF66148BDBDD}"/>
              </a:ext>
            </a:extLst>
          </p:cNvPr>
          <p:cNvSpPr>
            <a:spLocks noGrp="1"/>
          </p:cNvSpPr>
          <p:nvPr>
            <p:ph type="title"/>
          </p:nvPr>
        </p:nvSpPr>
        <p:spPr/>
        <p:txBody>
          <a:bodyPr/>
          <a:lstStyle/>
          <a:p>
            <a:r>
              <a:rPr lang="es-ES"/>
              <a:t>Paso 1: Perspectiva del riesgo: diseño</a:t>
            </a:r>
            <a:endParaRPr lang="de-CH"/>
          </a:p>
        </p:txBody>
      </p:sp>
      <p:sp>
        <p:nvSpPr>
          <p:cNvPr id="4" name="Textplatzhalter 3">
            <a:extLst>
              <a:ext uri="{FF2B5EF4-FFF2-40B4-BE49-F238E27FC236}">
                <a16:creationId xmlns:a16="http://schemas.microsoft.com/office/drawing/2014/main" id="{D04987CC-DB8D-96A0-0285-BB8C07971DCE}"/>
              </a:ext>
            </a:extLst>
          </p:cNvPr>
          <p:cNvSpPr>
            <a:spLocks noGrp="1"/>
          </p:cNvSpPr>
          <p:nvPr>
            <p:ph type="body" idx="1"/>
          </p:nvPr>
        </p:nvSpPr>
        <p:spPr/>
        <p:txBody>
          <a:bodyPr/>
          <a:lstStyle/>
          <a:p>
            <a:endParaRPr lang="de-CH"/>
          </a:p>
        </p:txBody>
      </p:sp>
      <p:sp>
        <p:nvSpPr>
          <p:cNvPr id="11" name="TextBox 10">
            <a:extLst>
              <a:ext uri="{FF2B5EF4-FFF2-40B4-BE49-F238E27FC236}">
                <a16:creationId xmlns:a16="http://schemas.microsoft.com/office/drawing/2014/main" id="{CA3A65C3-0D20-1AB4-BAF0-689C47B139F0}"/>
              </a:ext>
            </a:extLst>
          </p:cNvPr>
          <p:cNvSpPr txBox="1"/>
          <p:nvPr/>
        </p:nvSpPr>
        <p:spPr>
          <a:xfrm>
            <a:off x="2860771" y="629023"/>
            <a:ext cx="5986367" cy="1400383"/>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700">
                <a:effectLst/>
                <a:latin typeface="Arial" panose="020B0604020202020204" pitchFamily="34" charset="0"/>
                <a:ea typeface="Calibri" panose="020F0502020204030204" pitchFamily="34" charset="0"/>
              </a:rPr>
              <a:t>Tablas específicas para cada peligro</a:t>
            </a:r>
            <a:endParaRPr lang="en-US" sz="1700">
              <a:solidFill>
                <a:schemeClr val="tx1"/>
              </a:solidFill>
            </a:endParaRPr>
          </a:p>
          <a:p>
            <a:pPr marL="285750" indent="-285750">
              <a:buSzPct val="80000"/>
              <a:buFont typeface="Arial" panose="020B0604020202020204" pitchFamily="34" charset="0"/>
              <a:buChar char="•"/>
            </a:pPr>
            <a:r>
              <a:rPr lang="es-CO" sz="1700">
                <a:effectLst/>
                <a:latin typeface="Arial" panose="020B0604020202020204" pitchFamily="34" charset="0"/>
                <a:ea typeface="Calibri" panose="020F0502020204030204" pitchFamily="34" charset="0"/>
              </a:rPr>
              <a:t>Navegación por los peligros mediante un menú desplegable o haciendo clic en “peligro siguiente/anterior”. Botón en la parte inferior de la página para “Ir a la descripción general de riesgos e impactos”.</a:t>
            </a:r>
            <a:endParaRPr lang="en-US" sz="1700">
              <a:solidFill>
                <a:schemeClr val="tx1"/>
              </a:solidFill>
            </a:endParaRPr>
          </a:p>
        </p:txBody>
      </p:sp>
      <p:pic>
        <p:nvPicPr>
          <p:cNvPr id="6" name="Grafik 5">
            <a:extLst>
              <a:ext uri="{FF2B5EF4-FFF2-40B4-BE49-F238E27FC236}">
                <a16:creationId xmlns:a16="http://schemas.microsoft.com/office/drawing/2014/main" id="{EFC6E458-A33A-8AF2-2D8E-28BB51F8BC76}"/>
              </a:ext>
            </a:extLst>
          </p:cNvPr>
          <p:cNvPicPr>
            <a:picLocks noChangeAspect="1"/>
          </p:cNvPicPr>
          <p:nvPr/>
        </p:nvPicPr>
        <p:blipFill>
          <a:blip r:embed="rId3"/>
          <a:stretch>
            <a:fillRect/>
          </a:stretch>
        </p:blipFill>
        <p:spPr>
          <a:xfrm>
            <a:off x="70572" y="718889"/>
            <a:ext cx="2790200" cy="1071309"/>
          </a:xfrm>
          <a:prstGeom prst="rect">
            <a:avLst/>
          </a:prstGeom>
        </p:spPr>
      </p:pic>
      <p:pic>
        <p:nvPicPr>
          <p:cNvPr id="10" name="Grafik 9">
            <a:extLst>
              <a:ext uri="{FF2B5EF4-FFF2-40B4-BE49-F238E27FC236}">
                <a16:creationId xmlns:a16="http://schemas.microsoft.com/office/drawing/2014/main" id="{24416D78-2688-D7B6-F44D-A36F2CA18C54}"/>
              </a:ext>
            </a:extLst>
          </p:cNvPr>
          <p:cNvPicPr>
            <a:picLocks noChangeAspect="1"/>
          </p:cNvPicPr>
          <p:nvPr/>
        </p:nvPicPr>
        <p:blipFill>
          <a:blip r:embed="rId4"/>
          <a:stretch>
            <a:fillRect/>
          </a:stretch>
        </p:blipFill>
        <p:spPr>
          <a:xfrm>
            <a:off x="0" y="1984883"/>
            <a:ext cx="9144000" cy="2938091"/>
          </a:xfrm>
          <a:prstGeom prst="rect">
            <a:avLst/>
          </a:prstGeom>
        </p:spPr>
      </p:pic>
      <p:pic>
        <p:nvPicPr>
          <p:cNvPr id="13" name="Grafik 12">
            <a:extLst>
              <a:ext uri="{FF2B5EF4-FFF2-40B4-BE49-F238E27FC236}">
                <a16:creationId xmlns:a16="http://schemas.microsoft.com/office/drawing/2014/main" id="{98D5098E-4D03-D5BE-B93F-992FFA102073}"/>
              </a:ext>
            </a:extLst>
          </p:cNvPr>
          <p:cNvPicPr>
            <a:picLocks noChangeAspect="1"/>
          </p:cNvPicPr>
          <p:nvPr/>
        </p:nvPicPr>
        <p:blipFill>
          <a:blip r:embed="rId5"/>
          <a:stretch>
            <a:fillRect/>
          </a:stretch>
        </p:blipFill>
        <p:spPr>
          <a:xfrm>
            <a:off x="0" y="4868074"/>
            <a:ext cx="9144000" cy="268773"/>
          </a:xfrm>
          <a:prstGeom prst="rect">
            <a:avLst/>
          </a:prstGeom>
        </p:spPr>
      </p:pic>
    </p:spTree>
    <p:extLst>
      <p:ext uri="{BB962C8B-B14F-4D97-AF65-F5344CB8AC3E}">
        <p14:creationId xmlns:p14="http://schemas.microsoft.com/office/powerpoint/2010/main" val="2460802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 name="Picture 9">
            <a:extLst>
              <a:ext uri="{FF2B5EF4-FFF2-40B4-BE49-F238E27FC236}">
                <a16:creationId xmlns:a16="http://schemas.microsoft.com/office/drawing/2014/main" id="{D0BD6C35-41F3-EA00-628C-1594A0414871}"/>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97023"/>
            <a:ext cx="8037086" cy="2571852"/>
          </a:xfrm>
          <a:prstGeom prst="rect">
            <a:avLst/>
          </a:prstGeom>
        </p:spPr>
      </p:pic>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es-ES"/>
              <a:t>Paso 2: Perspectiva del impacto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buSzPts val="675"/>
            </a:pPr>
            <a:fld id="{00000000-1234-1234-1234-123412341234}" type="slidenum">
              <a:rPr lang="de" sz="675" smtClean="0">
                <a:solidFill>
                  <a:srgbClr val="006A91"/>
                </a:solidFill>
              </a:rPr>
              <a:pPr>
                <a:buSzPts val="675"/>
              </a:pPr>
              <a:t>34</a:t>
            </a:fld>
            <a:endParaRPr lang="de" sz="675">
              <a:solidFill>
                <a:srgbClr val="006A91"/>
              </a:solidFill>
            </a:endParaRPr>
          </a:p>
        </p:txBody>
      </p:sp>
      <p:sp>
        <p:nvSpPr>
          <p:cNvPr id="4" name="Oval 12">
            <a:extLst>
              <a:ext uri="{FF2B5EF4-FFF2-40B4-BE49-F238E27FC236}">
                <a16:creationId xmlns:a16="http://schemas.microsoft.com/office/drawing/2014/main" id="{AF1AFBE4-E72C-6F87-4A5D-65F636A8DDA1}"/>
              </a:ext>
            </a:extLst>
          </p:cNvPr>
          <p:cNvSpPr/>
          <p:nvPr/>
        </p:nvSpPr>
        <p:spPr>
          <a:xfrm rot="2469768">
            <a:off x="4190907" y="2125616"/>
            <a:ext cx="743235" cy="184935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Picture 7">
            <a:extLst>
              <a:ext uri="{FF2B5EF4-FFF2-40B4-BE49-F238E27FC236}">
                <a16:creationId xmlns:a16="http://schemas.microsoft.com/office/drawing/2014/main" id="{3DC955C5-4C66-B23E-A9B4-0DB6D840D9A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450916" y="47600"/>
            <a:ext cx="3652444" cy="1895475"/>
          </a:xfrm>
          <a:prstGeom prst="rect">
            <a:avLst/>
          </a:prstGeom>
        </p:spPr>
      </p:pic>
    </p:spTree>
    <p:extLst>
      <p:ext uri="{BB962C8B-B14F-4D97-AF65-F5344CB8AC3E}">
        <p14:creationId xmlns:p14="http://schemas.microsoft.com/office/powerpoint/2010/main" val="1426199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es-ES"/>
              <a:t>Paso 2: Perspectiva del impacto</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Identifique los componentes del proyecto que pueden tener impactos en el clima, en el riesgo de desastres y/o en el medio ambiente</a:t>
            </a:r>
            <a:endParaRPr lang="en-US"/>
          </a:p>
          <a:p>
            <a:r>
              <a:rPr lang="es-CO" sz="1800">
                <a:effectLst/>
                <a:latin typeface="Arial" panose="020B0604020202020204" pitchFamily="34" charset="0"/>
                <a:ea typeface="Calibri" panose="020F0502020204030204" pitchFamily="34" charset="0"/>
              </a:rPr>
              <a:t>Estime la relevancia de los posibles efectos negativos identificados</a:t>
            </a:r>
            <a:endParaRPr lang="en-US"/>
          </a:p>
          <a:p>
            <a:r>
              <a:rPr lang="es-CO" sz="1800">
                <a:effectLst/>
                <a:latin typeface="Arial" panose="020B0604020202020204" pitchFamily="34" charset="0"/>
                <a:ea typeface="Calibri" panose="020F0502020204030204" pitchFamily="34" charset="0"/>
              </a:rPr>
              <a:t>Piense en posibles medidas para optimizar el proyecto</a:t>
            </a:r>
            <a:endParaRPr lang="en-US"/>
          </a:p>
          <a:p>
            <a:endParaRPr lang="en-US"/>
          </a:p>
          <a:p>
            <a:endParaRPr lang="en-US"/>
          </a:p>
          <a:p>
            <a:pPr marL="114300" indent="0">
              <a:buNone/>
            </a:pPr>
            <a:r>
              <a:rPr lang="es-CO">
                <a:latin typeface="Arial" panose="020B0604020202020204" pitchFamily="34" charset="0"/>
                <a:ea typeface="Calibri" panose="020F0502020204030204" pitchFamily="34" charset="0"/>
              </a:rPr>
              <a:t>Recuerde</a:t>
            </a:r>
            <a:r>
              <a:rPr lang="es-CO" sz="1800">
                <a:effectLst/>
                <a:latin typeface="Arial" panose="020B0604020202020204" pitchFamily="34" charset="0"/>
                <a:ea typeface="Calibri" panose="020F0502020204030204" pitchFamily="34" charset="0"/>
              </a:rPr>
              <a:t>:</a:t>
            </a:r>
            <a:r>
              <a:rPr lang="en-US"/>
              <a:t> </a:t>
            </a:r>
          </a:p>
          <a:p>
            <a:pPr marL="114300" indent="0">
              <a:buNone/>
            </a:pPr>
            <a:r>
              <a:rPr lang="es-CO" sz="1800" i="1">
                <a:effectLst/>
                <a:latin typeface="Arial" panose="020B0604020202020204" pitchFamily="34" charset="0"/>
                <a:ea typeface="Calibri" panose="020F0502020204030204" pitchFamily="34" charset="0"/>
              </a:rPr>
              <a:t>CEDRIG no ofrece una Evaluación del Impacto Ambiental completa y exhaustiva</a:t>
            </a:r>
            <a:r>
              <a:rPr lang="en-US" i="1"/>
              <a:t> </a:t>
            </a:r>
          </a:p>
          <a:p>
            <a:endParaRPr lang="en-US"/>
          </a:p>
          <a:p>
            <a:endParaRPr lang="de-CH"/>
          </a:p>
        </p:txBody>
      </p:sp>
    </p:spTree>
    <p:extLst>
      <p:ext uri="{BB962C8B-B14F-4D97-AF65-F5344CB8AC3E}">
        <p14:creationId xmlns:p14="http://schemas.microsoft.com/office/powerpoint/2010/main" val="1246994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A7317F-0804-BE73-B943-9B5A53895F4B}"/>
              </a:ext>
            </a:extLst>
          </p:cNvPr>
          <p:cNvSpPr>
            <a:spLocks noGrp="1"/>
          </p:cNvSpPr>
          <p:nvPr>
            <p:ph type="title"/>
          </p:nvPr>
        </p:nvSpPr>
        <p:spPr/>
        <p:txBody>
          <a:bodyPr/>
          <a:lstStyle/>
          <a:p>
            <a:r>
              <a:rPr lang="es-ES"/>
              <a:t>Paso 2: Perspectiva del impacto: ejemplos</a:t>
            </a:r>
            <a:endParaRPr lang="de-CH"/>
          </a:p>
        </p:txBody>
      </p:sp>
      <p:sp>
        <p:nvSpPr>
          <p:cNvPr id="3" name="Textplatzhalter 2">
            <a:extLst>
              <a:ext uri="{FF2B5EF4-FFF2-40B4-BE49-F238E27FC236}">
                <a16:creationId xmlns:a16="http://schemas.microsoft.com/office/drawing/2014/main" id="{0B0AE67E-AF72-C599-71FE-8A6CBDA3B1D4}"/>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Bomba de agua subterránea alimentada con energía fotovoltaica (riesgo de agotamiento del acuífero debido a la energía barata)</a:t>
            </a:r>
            <a:endParaRPr lang="de-CH"/>
          </a:p>
          <a:p>
            <a:r>
              <a:rPr lang="es-CO" sz="1800">
                <a:effectLst/>
                <a:latin typeface="Arial" panose="020B0604020202020204" pitchFamily="34" charset="0"/>
                <a:ea typeface="Calibri" panose="020F0502020204030204" pitchFamily="34" charset="0"/>
              </a:rPr>
              <a:t>Sistemas o cadena de valor alimentarios: procesamiento de alimentos que incluye empaques de plástico (posible problema con los residuos sólidos)</a:t>
            </a:r>
            <a:endParaRPr lang="de-CH"/>
          </a:p>
          <a:p>
            <a:r>
              <a:rPr lang="es-CO" sz="1800">
                <a:effectLst/>
                <a:latin typeface="Arial" panose="020B0604020202020204" pitchFamily="34" charset="0"/>
                <a:ea typeface="Calibri" panose="020F0502020204030204" pitchFamily="34" charset="0"/>
              </a:rPr>
              <a:t>Ampliación de infraestructuras en llanuras aluviales (mayor riesgo debido a una mayor vulnerabilidad)</a:t>
            </a:r>
            <a:endParaRPr lang="de-CH"/>
          </a:p>
        </p:txBody>
      </p:sp>
      <p:sp>
        <p:nvSpPr>
          <p:cNvPr id="58374" name="Rectangle 3">
            <a:extLst>
              <a:ext uri="{FF2B5EF4-FFF2-40B4-BE49-F238E27FC236}">
                <a16:creationId xmlns:a16="http://schemas.microsoft.com/office/drawing/2014/main" id="{9DA2658B-334C-44A1-862D-3F802834CD36}"/>
              </a:ext>
            </a:extLst>
          </p:cNvPr>
          <p:cNvSpPr>
            <a:spLocks/>
          </p:cNvSpPr>
          <p:nvPr/>
        </p:nvSpPr>
        <p:spPr bwMode="auto">
          <a:xfrm>
            <a:off x="468243" y="708425"/>
            <a:ext cx="8103385" cy="3165560"/>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FontTx/>
              <a:buChar char="•"/>
              <a:defRPr/>
            </a:pPr>
            <a:endParaRPr lang="en-US" altLang="de-DE" sz="1800">
              <a:cs typeface="Arial" panose="020B060402020202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a:lnSpc>
                <a:spcPct val="100000"/>
              </a:lnSpc>
              <a:buFontTx/>
              <a:buChar char="•"/>
              <a:defRPr/>
            </a:pPr>
            <a:endParaRPr lang="en-US" altLang="de-DE" sz="1650">
              <a:latin typeface="Calibri" panose="020F0502020204030204" pitchFamily="34" charset="0"/>
            </a:endParaRPr>
          </a:p>
          <a:p>
            <a:pPr marL="0" indent="0">
              <a:lnSpc>
                <a:spcPct val="100000"/>
              </a:lnSpc>
              <a:defRPr/>
            </a:pPr>
            <a:endParaRPr lang="en-US" altLang="de-DE" sz="1650">
              <a:latin typeface="Calibri" panose="020F0502020204030204" pitchFamily="34" charset="0"/>
            </a:endParaRPr>
          </a:p>
        </p:txBody>
      </p:sp>
    </p:spTree>
    <p:extLst>
      <p:ext uri="{BB962C8B-B14F-4D97-AF65-F5344CB8AC3E}">
        <p14:creationId xmlns:p14="http://schemas.microsoft.com/office/powerpoint/2010/main" val="369487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s-ES"/>
              <a:t>Paso 2: Perspectiva del impacto: diseño</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200329"/>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Tabla orientada según los componentes del proyecto</a:t>
            </a:r>
            <a:endParaRPr lang="en-US"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Botón en la parte inferior de la página para “Ir a la descripción general de riesgos e impactos”; para regresar, haga clic de nuevo en el mismo botón</a:t>
            </a:r>
            <a:endParaRPr lang="en-US" sz="1800">
              <a:solidFill>
                <a:schemeClr val="tx1"/>
              </a:solidFill>
            </a:endParaRPr>
          </a:p>
        </p:txBody>
      </p:sp>
      <p:pic>
        <p:nvPicPr>
          <p:cNvPr id="5" name="Grafik 4">
            <a:extLst>
              <a:ext uri="{FF2B5EF4-FFF2-40B4-BE49-F238E27FC236}">
                <a16:creationId xmlns:a16="http://schemas.microsoft.com/office/drawing/2014/main" id="{B72E1B3E-12E8-5028-6409-1FC84FC40D80}"/>
              </a:ext>
            </a:extLst>
          </p:cNvPr>
          <p:cNvPicPr>
            <a:picLocks noChangeAspect="1"/>
          </p:cNvPicPr>
          <p:nvPr/>
        </p:nvPicPr>
        <p:blipFill>
          <a:blip r:embed="rId3"/>
          <a:stretch>
            <a:fillRect/>
          </a:stretch>
        </p:blipFill>
        <p:spPr>
          <a:xfrm>
            <a:off x="93889" y="634259"/>
            <a:ext cx="2536436" cy="301262"/>
          </a:xfrm>
          <a:prstGeom prst="rect">
            <a:avLst/>
          </a:prstGeom>
        </p:spPr>
      </p:pic>
      <p:pic>
        <p:nvPicPr>
          <p:cNvPr id="9" name="Grafik 8">
            <a:extLst>
              <a:ext uri="{FF2B5EF4-FFF2-40B4-BE49-F238E27FC236}">
                <a16:creationId xmlns:a16="http://schemas.microsoft.com/office/drawing/2014/main" id="{C2DDF4A0-3D01-D928-A12F-20A34951D7AF}"/>
              </a:ext>
            </a:extLst>
          </p:cNvPr>
          <p:cNvPicPr>
            <a:picLocks noChangeAspect="1"/>
          </p:cNvPicPr>
          <p:nvPr/>
        </p:nvPicPr>
        <p:blipFill>
          <a:blip r:embed="rId4"/>
          <a:stretch>
            <a:fillRect/>
          </a:stretch>
        </p:blipFill>
        <p:spPr>
          <a:xfrm>
            <a:off x="0" y="1699685"/>
            <a:ext cx="7776058" cy="2620594"/>
          </a:xfrm>
          <a:prstGeom prst="rect">
            <a:avLst/>
          </a:prstGeom>
        </p:spPr>
      </p:pic>
      <p:pic>
        <p:nvPicPr>
          <p:cNvPr id="12" name="Grafik 11">
            <a:extLst>
              <a:ext uri="{FF2B5EF4-FFF2-40B4-BE49-F238E27FC236}">
                <a16:creationId xmlns:a16="http://schemas.microsoft.com/office/drawing/2014/main" id="{E9C46272-600F-773F-0898-24A12774DED1}"/>
              </a:ext>
            </a:extLst>
          </p:cNvPr>
          <p:cNvPicPr>
            <a:picLocks noChangeAspect="1"/>
          </p:cNvPicPr>
          <p:nvPr/>
        </p:nvPicPr>
        <p:blipFill>
          <a:blip r:embed="rId5"/>
          <a:stretch>
            <a:fillRect/>
          </a:stretch>
        </p:blipFill>
        <p:spPr>
          <a:xfrm>
            <a:off x="46384" y="4378853"/>
            <a:ext cx="9044608" cy="424566"/>
          </a:xfrm>
          <a:prstGeom prst="rect">
            <a:avLst/>
          </a:prstGeom>
        </p:spPr>
      </p:pic>
    </p:spTree>
    <p:extLst>
      <p:ext uri="{BB962C8B-B14F-4D97-AF65-F5344CB8AC3E}">
        <p14:creationId xmlns:p14="http://schemas.microsoft.com/office/powerpoint/2010/main" val="4069533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s-ES" altLang="en-US" sz="2400" b="1">
                <a:solidFill>
                  <a:srgbClr val="34872B"/>
                </a:solidFill>
                <a:cs typeface="Arial" panose="020B0604020202020204" pitchFamily="34" charset="0"/>
              </a:rPr>
              <a:t>Parte II: Pasos 3 al 5</a:t>
            </a:r>
            <a:br>
              <a:rPr lang="en-US" altLang="en-US" sz="2400" b="1">
                <a:solidFill>
                  <a:srgbClr val="34872B"/>
                </a:solidFill>
                <a:cs typeface="Arial" panose="020B0604020202020204" pitchFamily="34" charset="0"/>
              </a:rPr>
            </a:br>
            <a:endParaRPr lang="de-CH"/>
          </a:p>
        </p:txBody>
      </p:sp>
      <p:pic>
        <p:nvPicPr>
          <p:cNvPr id="3" name="Picture 2">
            <a:extLst>
              <a:ext uri="{FF2B5EF4-FFF2-40B4-BE49-F238E27FC236}">
                <a16:creationId xmlns:a16="http://schemas.microsoft.com/office/drawing/2014/main" id="{AD61A973-0258-8576-D851-863804160EC7}"/>
              </a:ext>
            </a:extLst>
          </p:cNvPr>
          <p:cNvPicPr>
            <a:picLocks noChangeAspect="1"/>
          </p:cNvPicPr>
          <p:nvPr/>
        </p:nvPicPr>
        <p:blipFill>
          <a:blip r:embed="rId3" cstate="screen">
            <a:extLst>
              <a:ext uri="{28A0092B-C50C-407E-A947-70E740481C1C}">
                <a14:useLocalDpi xmlns:a14="http://schemas.microsoft.com/office/drawing/2010/main" val="0"/>
              </a:ext>
            </a:extLst>
          </a:blip>
          <a:srcRect r="16558" b="8351"/>
          <a:stretch>
            <a:fillRect/>
          </a:stretch>
        </p:blipFill>
        <p:spPr>
          <a:xfrm>
            <a:off x="311700" y="1997023"/>
            <a:ext cx="8037086" cy="2571852"/>
          </a:xfrm>
          <a:prstGeom prst="rect">
            <a:avLst/>
          </a:prstGeom>
        </p:spPr>
      </p:pic>
      <p:sp>
        <p:nvSpPr>
          <p:cNvPr id="4" name="Oval 3">
            <a:extLst>
              <a:ext uri="{FF2B5EF4-FFF2-40B4-BE49-F238E27FC236}">
                <a16:creationId xmlns:a16="http://schemas.microsoft.com/office/drawing/2014/main" id="{EF582A4A-92C9-4068-9F87-BFF6A2B5DB30}"/>
              </a:ext>
            </a:extLst>
          </p:cNvPr>
          <p:cNvSpPr/>
          <p:nvPr/>
        </p:nvSpPr>
        <p:spPr>
          <a:xfrm rot="20046207">
            <a:off x="4651771" y="2313940"/>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62175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s-ES" sz="2300"/>
              <a:t>Paso 3: Descripción general de los riesgos y los impactos</a:t>
            </a:r>
            <a:endParaRPr lang="de-CH" sz="2300"/>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a:xfrm>
            <a:off x="311700" y="636285"/>
            <a:ext cx="8520600" cy="1863570"/>
          </a:xfrm>
        </p:spPr>
        <p:txBody>
          <a:bodyPr/>
          <a:lstStyle/>
          <a:p>
            <a:r>
              <a:rPr lang="es-CO" sz="1800">
                <a:effectLst/>
                <a:latin typeface="Arial" panose="020B0604020202020204" pitchFamily="34" charset="0"/>
                <a:ea typeface="Calibri" panose="020F0502020204030204" pitchFamily="34" charset="0"/>
              </a:rPr>
              <a:t>Producto clave para el desarrollo de optimizaciones del proyecto</a:t>
            </a:r>
            <a:r>
              <a:rPr lang="en-US"/>
              <a:t> </a:t>
            </a:r>
          </a:p>
          <a:p>
            <a:r>
              <a:rPr lang="es-CO" sz="1800">
                <a:effectLst/>
                <a:latin typeface="Arial" panose="020B0604020202020204" pitchFamily="34" charset="0"/>
                <a:ea typeface="Calibri" panose="020F0502020204030204" pitchFamily="34" charset="0"/>
              </a:rPr>
              <a:t>Las tablas están orientadas según los componentes del proyecto</a:t>
            </a:r>
            <a:endParaRPr lang="en-US"/>
          </a:p>
          <a:p>
            <a:r>
              <a:rPr lang="es-CO" sz="1800">
                <a:effectLst/>
                <a:latin typeface="Arial" panose="020B0604020202020204" pitchFamily="34" charset="0"/>
                <a:ea typeface="Calibri" panose="020F0502020204030204" pitchFamily="34" charset="0"/>
              </a:rPr>
              <a:t>Las tablas incluyen información proveniente de los pasos 1 y 2, se actualizan con los resultados del paso 4 y sirven como producto final</a:t>
            </a:r>
            <a:endParaRPr lang="en-US"/>
          </a:p>
          <a:p>
            <a:endParaRPr lang="de-CH"/>
          </a:p>
        </p:txBody>
      </p:sp>
      <p:pic>
        <p:nvPicPr>
          <p:cNvPr id="8" name="Grafik 7">
            <a:extLst>
              <a:ext uri="{FF2B5EF4-FFF2-40B4-BE49-F238E27FC236}">
                <a16:creationId xmlns:a16="http://schemas.microsoft.com/office/drawing/2014/main" id="{6411DF00-A60A-255D-888C-20DCD66468DC}"/>
              </a:ext>
            </a:extLst>
          </p:cNvPr>
          <p:cNvPicPr>
            <a:picLocks noChangeAspect="1"/>
          </p:cNvPicPr>
          <p:nvPr/>
        </p:nvPicPr>
        <p:blipFill>
          <a:blip r:embed="rId3"/>
          <a:stretch>
            <a:fillRect/>
          </a:stretch>
        </p:blipFill>
        <p:spPr>
          <a:xfrm>
            <a:off x="0" y="2150141"/>
            <a:ext cx="9144000" cy="1699431"/>
          </a:xfrm>
          <a:prstGeom prst="rect">
            <a:avLst/>
          </a:prstGeom>
        </p:spPr>
      </p:pic>
      <p:pic>
        <p:nvPicPr>
          <p:cNvPr id="11" name="Grafik 10">
            <a:extLst>
              <a:ext uri="{FF2B5EF4-FFF2-40B4-BE49-F238E27FC236}">
                <a16:creationId xmlns:a16="http://schemas.microsoft.com/office/drawing/2014/main" id="{123B1970-CBAD-2D54-3A36-817290109ACD}"/>
              </a:ext>
            </a:extLst>
          </p:cNvPr>
          <p:cNvPicPr>
            <a:picLocks noChangeAspect="1"/>
          </p:cNvPicPr>
          <p:nvPr/>
        </p:nvPicPr>
        <p:blipFill>
          <a:blip r:embed="rId4"/>
          <a:stretch>
            <a:fillRect/>
          </a:stretch>
        </p:blipFill>
        <p:spPr>
          <a:xfrm>
            <a:off x="0" y="3920167"/>
            <a:ext cx="9144000" cy="1208588"/>
          </a:xfrm>
          <a:prstGeom prst="rect">
            <a:avLst/>
          </a:prstGeom>
        </p:spPr>
      </p:pic>
    </p:spTree>
    <p:extLst>
      <p:ext uri="{BB962C8B-B14F-4D97-AF65-F5344CB8AC3E}">
        <p14:creationId xmlns:p14="http://schemas.microsoft.com/office/powerpoint/2010/main" val="315503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548B69B0-768C-75F6-611A-AD48255DE4B7}"/>
              </a:ext>
            </a:extLst>
          </p:cNvPr>
          <p:cNvSpPr>
            <a:spLocks noGrp="1"/>
          </p:cNvSpPr>
          <p:nvPr>
            <p:ph type="title"/>
          </p:nvPr>
        </p:nvSpPr>
        <p:spPr/>
        <p:txBody>
          <a:bodyPr/>
          <a:lstStyle/>
          <a:p>
            <a:r>
              <a:rPr lang="es-CO"/>
              <a:t>CEDRIG - Introducción</a:t>
            </a:r>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2">
            <a:extLst>
              <a:ext uri="{FF2B5EF4-FFF2-40B4-BE49-F238E27FC236}">
                <a16:creationId xmlns:a16="http://schemas.microsoft.com/office/drawing/2014/main" id="{07C0E744-C8FD-4030-9154-49237C822B0E}"/>
              </a:ext>
            </a:extLst>
          </p:cNvPr>
          <p:cNvSpPr>
            <a:spLocks/>
          </p:cNvSpPr>
          <p:nvPr/>
        </p:nvSpPr>
        <p:spPr bwMode="auto">
          <a:xfrm>
            <a:off x="761017" y="151807"/>
            <a:ext cx="838298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28575" tIns="28575" rIns="28575" bIns="28575" anchor="ctr"/>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00000"/>
              </a:lnSpc>
            </a:pPr>
            <a:endParaRPr lang="en-US" altLang="en-US" sz="2500" b="1">
              <a:solidFill>
                <a:srgbClr val="34872B"/>
              </a:solidFill>
              <a:cs typeface="Arial" panose="020B0604020202020204" pitchFamily="34" charset="0"/>
            </a:endParaRPr>
          </a:p>
        </p:txBody>
      </p:sp>
      <p:pic>
        <p:nvPicPr>
          <p:cNvPr id="6" name="Onlinemedien 5" title="CEDRIG Concept EN">
            <a:hlinkClick r:id="" action="ppaction://media"/>
            <a:extLst>
              <a:ext uri="{FF2B5EF4-FFF2-40B4-BE49-F238E27FC236}">
                <a16:creationId xmlns:a16="http://schemas.microsoft.com/office/drawing/2014/main" id="{672CFB41-EBE4-24E5-87BE-9791CDD96653}"/>
              </a:ext>
            </a:extLst>
          </p:cNvPr>
          <p:cNvPicPr>
            <a:picLocks noRot="1" noChangeAspect="1"/>
          </p:cNvPicPr>
          <p:nvPr>
            <a:videoFile r:link="rId1"/>
          </p:nvPr>
        </p:nvPicPr>
        <p:blipFill>
          <a:blip r:embed="rId4"/>
          <a:stretch>
            <a:fillRect/>
          </a:stretch>
        </p:blipFill>
        <p:spPr>
          <a:xfrm>
            <a:off x="1079744" y="745569"/>
            <a:ext cx="6691466" cy="3780357"/>
          </a:xfrm>
          <a:prstGeom prst="rect">
            <a:avLst/>
          </a:prstGeom>
        </p:spPr>
      </p:pic>
    </p:spTree>
    <p:extLst>
      <p:ext uri="{BB962C8B-B14F-4D97-AF65-F5344CB8AC3E}">
        <p14:creationId xmlns:p14="http://schemas.microsoft.com/office/powerpoint/2010/main" val="312401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es-ES"/>
              <a:t>Paso 4: Optimización del proyecto</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752240" y="924619"/>
            <a:ext cx="6730599" cy="3416400"/>
          </a:xfrm>
        </p:spPr>
        <p:txBody>
          <a:bodyPr/>
          <a:lstStyle/>
          <a:p>
            <a:r>
              <a:rPr lang="es-CO" sz="1800">
                <a:effectLst/>
                <a:latin typeface="Arial" panose="020B0604020202020204" pitchFamily="34" charset="0"/>
                <a:ea typeface="Calibri" panose="020F0502020204030204" pitchFamily="34" charset="0"/>
              </a:rPr>
              <a:t>Aborde los riesgos 	</a:t>
            </a:r>
            <a:endParaRPr lang="en-US"/>
          </a:p>
          <a:p>
            <a:r>
              <a:rPr lang="es-CO" sz="1800">
                <a:effectLst/>
                <a:latin typeface="Arial" panose="020B0604020202020204" pitchFamily="34" charset="0"/>
                <a:ea typeface="Calibri" panose="020F0502020204030204" pitchFamily="34" charset="0"/>
              </a:rPr>
              <a:t>Aborde los impactos</a:t>
            </a:r>
            <a:endParaRPr lang="en-US"/>
          </a:p>
          <a:p>
            <a:r>
              <a:rPr lang="es-CO" sz="1800">
                <a:effectLst/>
                <a:latin typeface="Arial" panose="020B0604020202020204" pitchFamily="34" charset="0"/>
                <a:ea typeface="Calibri" panose="020F0502020204030204" pitchFamily="34" charset="0"/>
              </a:rPr>
              <a:t>¡Piense en los cobeneficios!</a:t>
            </a:r>
            <a:r>
              <a:rPr lang="en-US"/>
              <a:t> </a:t>
            </a:r>
          </a:p>
          <a:p>
            <a:pPr marL="114300" indent="0">
              <a:buNone/>
            </a:pPr>
            <a:endParaRPr lang="en-US"/>
          </a:p>
          <a:p>
            <a:pPr marL="114300" indent="0">
              <a:buNone/>
            </a:pPr>
            <a:r>
              <a:rPr lang="es-CO" sz="1800">
                <a:effectLst/>
                <a:latin typeface="Arial" panose="020B0604020202020204" pitchFamily="34" charset="0"/>
                <a:ea typeface="Calibri" panose="020F0502020204030204" pitchFamily="34" charset="0"/>
              </a:rPr>
              <a:t>Para el desarrollo de las optimizaciones del proyecto, utilice:</a:t>
            </a:r>
            <a:endParaRPr lang="en-US"/>
          </a:p>
          <a:p>
            <a:r>
              <a:rPr lang="es-CO" sz="1800">
                <a:effectLst/>
                <a:latin typeface="Arial" panose="020B0604020202020204" pitchFamily="34" charset="0"/>
                <a:ea typeface="Calibri" panose="020F0502020204030204" pitchFamily="34" charset="0"/>
              </a:rPr>
              <a:t>El análisis del contexto 	</a:t>
            </a:r>
            <a:endParaRPr lang="en-US"/>
          </a:p>
          <a:p>
            <a:r>
              <a:rPr lang="es-CO" sz="1800">
                <a:effectLst/>
                <a:latin typeface="Arial" panose="020B0604020202020204" pitchFamily="34" charset="0"/>
                <a:ea typeface="Calibri" panose="020F0502020204030204" pitchFamily="34" charset="0"/>
              </a:rPr>
              <a:t>La tabla de riesgos e impactos</a:t>
            </a:r>
            <a:endParaRPr lang="en-US"/>
          </a:p>
          <a:p>
            <a:r>
              <a:rPr lang="es-CO" sz="1800">
                <a:effectLst/>
                <a:latin typeface="Arial" panose="020B0604020202020204" pitchFamily="34" charset="0"/>
                <a:ea typeface="Calibri" panose="020F0502020204030204" pitchFamily="34" charset="0"/>
              </a:rPr>
              <a:t>Las notas temáticas de integración</a:t>
            </a:r>
            <a:endParaRPr lang="en-US"/>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063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s-ES"/>
              <a:t>Paso 4: Optimización del proyecto: diseño</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0" name="Rectangle 3">
            <a:extLst>
              <a:ext uri="{FF2B5EF4-FFF2-40B4-BE49-F238E27FC236}">
                <a16:creationId xmlns:a16="http://schemas.microsoft.com/office/drawing/2014/main" id="{9A95BA9E-8B15-2BC3-E940-AA087A30ABD8}"/>
              </a:ext>
            </a:extLst>
          </p:cNvPr>
          <p:cNvSpPr>
            <a:spLocks/>
          </p:cNvSpPr>
          <p:nvPr/>
        </p:nvSpPr>
        <p:spPr bwMode="auto">
          <a:xfrm>
            <a:off x="2725523" y="601685"/>
            <a:ext cx="6163147" cy="1251894"/>
          </a:xfrm>
          <a:prstGeom prst="rect">
            <a:avLst/>
          </a:prstGeom>
          <a:noFill/>
          <a:ln>
            <a:noFill/>
          </a:ln>
        </p:spPr>
        <p:txBody>
          <a:bodyPr lIns="28575" tIns="28575" rIns="28575" bIns="28575"/>
          <a:lstStyle>
            <a:lvl1pPr marL="285750" indent="-285750">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a:lnSpc>
                <a:spcPct val="100000"/>
              </a:lnSpc>
              <a:buSzPct val="80000"/>
              <a:buFontTx/>
              <a:buChar char="•"/>
              <a:defRPr/>
            </a:pPr>
            <a:r>
              <a:rPr lang="en-US" altLang="de-DE" sz="1800" dirty="0" err="1">
                <a:cs typeface="Arial" panose="020B0604020202020204" pitchFamily="34" charset="0"/>
              </a:rPr>
              <a:t>Selecciona</a:t>
            </a:r>
            <a:r>
              <a:rPr lang="en-US" altLang="de-DE" sz="1800" dirty="0">
                <a:cs typeface="Arial" panose="020B0604020202020204" pitchFamily="34" charset="0"/>
              </a:rPr>
              <a:t> o describe </a:t>
            </a:r>
            <a:r>
              <a:rPr lang="en-US" altLang="de-DE" sz="1800" dirty="0" err="1">
                <a:cs typeface="Arial" panose="020B0604020202020204" pitchFamily="34" charset="0"/>
              </a:rPr>
              <a:t>los</a:t>
            </a:r>
            <a:r>
              <a:rPr lang="en-US" altLang="de-DE" sz="1800" dirty="0">
                <a:cs typeface="Arial" panose="020B0604020202020204" pitchFamily="34" charset="0"/>
              </a:rPr>
              <a:t> </a:t>
            </a:r>
            <a:r>
              <a:rPr lang="en-US" altLang="de-DE" sz="1800" dirty="0" err="1">
                <a:cs typeface="Arial" panose="020B0604020202020204" pitchFamily="34" charset="0"/>
              </a:rPr>
              <a:t>riesgos</a:t>
            </a:r>
            <a:r>
              <a:rPr lang="en-US" altLang="de-DE" sz="1800" dirty="0">
                <a:cs typeface="Arial" panose="020B0604020202020204" pitchFamily="34" charset="0"/>
              </a:rPr>
              <a:t> e </a:t>
            </a:r>
            <a:r>
              <a:rPr lang="en-US" altLang="de-DE" sz="1800" dirty="0" err="1">
                <a:cs typeface="Arial" panose="020B0604020202020204" pitchFamily="34" charset="0"/>
              </a:rPr>
              <a:t>impactos</a:t>
            </a:r>
            <a:r>
              <a:rPr lang="en-US" altLang="de-DE" sz="1800" dirty="0">
                <a:cs typeface="Arial" panose="020B0604020202020204" pitchFamily="34" charset="0"/>
              </a:rPr>
              <a:t> </a:t>
            </a:r>
            <a:r>
              <a:rPr lang="en-US" altLang="de-DE" sz="1800" dirty="0" err="1">
                <a:cs typeface="Arial" panose="020B0604020202020204" pitchFamily="34" charset="0"/>
              </a:rPr>
              <a:t>seleccionados</a:t>
            </a:r>
            <a:endParaRPr lang="en-US" altLang="de-DE" sz="1800" dirty="0">
              <a:cs typeface="Arial" panose="020B0604020202020204" pitchFamily="34" charset="0"/>
            </a:endParaRPr>
          </a:p>
          <a:p>
            <a:pPr>
              <a:lnSpc>
                <a:spcPct val="100000"/>
              </a:lnSpc>
              <a:buSzPct val="80000"/>
              <a:buFontTx/>
              <a:buChar char="•"/>
              <a:defRPr/>
            </a:pPr>
            <a:r>
              <a:rPr lang="es-ES" altLang="de-DE" sz="1800" dirty="0">
                <a:cs typeface="Arial" panose="020B0604020202020204" pitchFamily="34" charset="0"/>
              </a:rPr>
              <a:t>La vista general en la parte superior muestra cuántos riesgos o impactos aún no se han abordado</a:t>
            </a:r>
            <a:endParaRPr lang="en-US" altLang="de-DE" sz="2000" dirty="0">
              <a:latin typeface="Calibri" panose="020F0502020204030204" pitchFamily="34" charset="0"/>
            </a:endParaRPr>
          </a:p>
          <a:p>
            <a:pPr marL="0" indent="0">
              <a:lnSpc>
                <a:spcPct val="100000"/>
              </a:lnSpc>
              <a:defRPr/>
            </a:pPr>
            <a:endParaRPr lang="en-US" altLang="de-DE" sz="2000" dirty="0">
              <a:latin typeface="Calibri" panose="020F0502020204030204" pitchFamily="34" charset="0"/>
            </a:endParaRPr>
          </a:p>
        </p:txBody>
      </p:sp>
      <p:pic>
        <p:nvPicPr>
          <p:cNvPr id="12" name="Grafik 11">
            <a:extLst>
              <a:ext uri="{FF2B5EF4-FFF2-40B4-BE49-F238E27FC236}">
                <a16:creationId xmlns:a16="http://schemas.microsoft.com/office/drawing/2014/main" id="{F8620A47-6D19-023A-CA5C-4966EFC4FF43}"/>
              </a:ext>
            </a:extLst>
          </p:cNvPr>
          <p:cNvPicPr>
            <a:picLocks noChangeAspect="1"/>
          </p:cNvPicPr>
          <p:nvPr/>
        </p:nvPicPr>
        <p:blipFill>
          <a:blip r:embed="rId3"/>
          <a:stretch>
            <a:fillRect/>
          </a:stretch>
        </p:blipFill>
        <p:spPr>
          <a:xfrm>
            <a:off x="255330" y="606108"/>
            <a:ext cx="2322452" cy="1281993"/>
          </a:xfrm>
          <a:prstGeom prst="rect">
            <a:avLst/>
          </a:prstGeom>
        </p:spPr>
      </p:pic>
      <p:pic>
        <p:nvPicPr>
          <p:cNvPr id="14" name="Grafik 13">
            <a:extLst>
              <a:ext uri="{FF2B5EF4-FFF2-40B4-BE49-F238E27FC236}">
                <a16:creationId xmlns:a16="http://schemas.microsoft.com/office/drawing/2014/main" id="{FF80C896-7E38-5B50-C868-C930CA3D2BE9}"/>
              </a:ext>
            </a:extLst>
          </p:cNvPr>
          <p:cNvPicPr>
            <a:picLocks noChangeAspect="1"/>
          </p:cNvPicPr>
          <p:nvPr/>
        </p:nvPicPr>
        <p:blipFill>
          <a:blip r:embed="rId4"/>
          <a:stretch>
            <a:fillRect/>
          </a:stretch>
        </p:blipFill>
        <p:spPr>
          <a:xfrm>
            <a:off x="0" y="1982398"/>
            <a:ext cx="9144000" cy="393419"/>
          </a:xfrm>
          <a:prstGeom prst="rect">
            <a:avLst/>
          </a:prstGeom>
        </p:spPr>
      </p:pic>
      <p:pic>
        <p:nvPicPr>
          <p:cNvPr id="16" name="Grafik 15">
            <a:extLst>
              <a:ext uri="{FF2B5EF4-FFF2-40B4-BE49-F238E27FC236}">
                <a16:creationId xmlns:a16="http://schemas.microsoft.com/office/drawing/2014/main" id="{41519614-2A83-9A85-3995-AB7D35FDE2FD}"/>
              </a:ext>
            </a:extLst>
          </p:cNvPr>
          <p:cNvPicPr>
            <a:picLocks noChangeAspect="1"/>
          </p:cNvPicPr>
          <p:nvPr/>
        </p:nvPicPr>
        <p:blipFill>
          <a:blip r:embed="rId5"/>
          <a:stretch>
            <a:fillRect/>
          </a:stretch>
        </p:blipFill>
        <p:spPr>
          <a:xfrm>
            <a:off x="0" y="2371775"/>
            <a:ext cx="9144000" cy="623454"/>
          </a:xfrm>
          <a:prstGeom prst="rect">
            <a:avLst/>
          </a:prstGeom>
        </p:spPr>
      </p:pic>
      <p:pic>
        <p:nvPicPr>
          <p:cNvPr id="18" name="Grafik 17">
            <a:extLst>
              <a:ext uri="{FF2B5EF4-FFF2-40B4-BE49-F238E27FC236}">
                <a16:creationId xmlns:a16="http://schemas.microsoft.com/office/drawing/2014/main" id="{FDEB8BAA-F947-8CFB-4C1B-568E887630C5}"/>
              </a:ext>
            </a:extLst>
          </p:cNvPr>
          <p:cNvPicPr>
            <a:picLocks noChangeAspect="1"/>
          </p:cNvPicPr>
          <p:nvPr/>
        </p:nvPicPr>
        <p:blipFill>
          <a:blip r:embed="rId6"/>
          <a:stretch>
            <a:fillRect/>
          </a:stretch>
        </p:blipFill>
        <p:spPr>
          <a:xfrm>
            <a:off x="0" y="2995229"/>
            <a:ext cx="9144000" cy="1630095"/>
          </a:xfrm>
          <a:prstGeom prst="rect">
            <a:avLst/>
          </a:prstGeom>
        </p:spPr>
      </p:pic>
      <p:sp>
        <p:nvSpPr>
          <p:cNvPr id="7" name="Oval 3">
            <a:extLst>
              <a:ext uri="{FF2B5EF4-FFF2-40B4-BE49-F238E27FC236}">
                <a16:creationId xmlns:a16="http://schemas.microsoft.com/office/drawing/2014/main" id="{6BD87637-39BC-9391-8F33-FB0D8125FE8F}"/>
              </a:ext>
            </a:extLst>
          </p:cNvPr>
          <p:cNvSpPr/>
          <p:nvPr/>
        </p:nvSpPr>
        <p:spPr>
          <a:xfrm>
            <a:off x="1960745" y="2399946"/>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Oval 3">
            <a:extLst>
              <a:ext uri="{FF2B5EF4-FFF2-40B4-BE49-F238E27FC236}">
                <a16:creationId xmlns:a16="http://schemas.microsoft.com/office/drawing/2014/main" id="{58828C5B-4D97-A33F-0CBF-ACD1B62434EB}"/>
              </a:ext>
            </a:extLst>
          </p:cNvPr>
          <p:cNvSpPr/>
          <p:nvPr/>
        </p:nvSpPr>
        <p:spPr>
          <a:xfrm>
            <a:off x="4180166" y="2320022"/>
            <a:ext cx="1907721" cy="2343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881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C9F4B1E8-79E0-2B28-8BD1-B3C9DE78B3C6}"/>
              </a:ext>
            </a:extLst>
          </p:cNvPr>
          <p:cNvSpPr>
            <a:spLocks noGrp="1"/>
          </p:cNvSpPr>
          <p:nvPr>
            <p:ph type="title"/>
          </p:nvPr>
        </p:nvSpPr>
        <p:spPr>
          <a:xfrm>
            <a:off x="483780" y="34088"/>
            <a:ext cx="8520600" cy="572700"/>
          </a:xfrm>
        </p:spPr>
        <p:txBody>
          <a:bodyPr/>
          <a:lstStyle/>
          <a:p>
            <a:r>
              <a:rPr lang="es-ES" sz="2300" b="1"/>
              <a:t>Paso 4: Optimización del proyecto: calificación y selección</a:t>
            </a:r>
            <a:br>
              <a:rPr lang="es-ES" sz="2300"/>
            </a:br>
            <a:endParaRPr lang="de-CH" sz="2300"/>
          </a:p>
        </p:txBody>
      </p:sp>
      <p:sp>
        <p:nvSpPr>
          <p:cNvPr id="2" name="Text Placeholder 1">
            <a:extLst>
              <a:ext uri="{FF2B5EF4-FFF2-40B4-BE49-F238E27FC236}">
                <a16:creationId xmlns:a16="http://schemas.microsoft.com/office/drawing/2014/main" id="{23121183-8C27-407F-9110-7B7F1D0E278B}"/>
              </a:ext>
            </a:extLst>
          </p:cNvPr>
          <p:cNvSpPr>
            <a:spLocks noGrp="1"/>
          </p:cNvSpPr>
          <p:nvPr>
            <p:ph type="body" idx="1"/>
          </p:nvPr>
        </p:nvSpPr>
        <p:spPr>
          <a:xfrm>
            <a:off x="311700" y="606788"/>
            <a:ext cx="8520600" cy="3416400"/>
          </a:xfrm>
          <a:solidFill>
            <a:schemeClr val="bg1"/>
          </a:solidFill>
        </p:spPr>
        <p:txBody>
          <a:bodyPr/>
          <a:lstStyle/>
          <a:p>
            <a:pPr marL="114300" indent="0">
              <a:buClrTx/>
              <a:buNone/>
            </a:pPr>
            <a:r>
              <a:rPr lang="es-ES">
                <a:solidFill>
                  <a:schemeClr val="tx1"/>
                </a:solidFill>
              </a:rPr>
              <a:t>Posibilidad de asignar un puntaje a las optimizaciones del proyecto (opcional)</a:t>
            </a:r>
            <a:endParaRPr lang="de-CH">
              <a:solidFill>
                <a:schemeClr val="tx1"/>
              </a:solidFill>
            </a:endParaRPr>
          </a:p>
          <a:p>
            <a:pPr>
              <a:lnSpc>
                <a:spcPct val="100000"/>
              </a:lnSpc>
              <a:buClrTx/>
              <a:buFont typeface="Arial" panose="020B0604020202020204" pitchFamily="34" charset="0"/>
              <a:buChar char="•"/>
            </a:pPr>
            <a:r>
              <a:rPr lang="de-CH" b="1">
                <a:solidFill>
                  <a:schemeClr val="tx1"/>
                </a:solidFill>
              </a:rPr>
              <a:t>Criterios de calificación</a:t>
            </a:r>
          </a:p>
          <a:p>
            <a:pPr lvl="1">
              <a:lnSpc>
                <a:spcPct val="100000"/>
              </a:lnSpc>
              <a:spcBef>
                <a:spcPts val="0"/>
              </a:spcBef>
              <a:buClrTx/>
              <a:buFont typeface="Arial" panose="020B0604020202020204" pitchFamily="34" charset="0"/>
              <a:buChar char="•"/>
            </a:pPr>
            <a:r>
              <a:rPr lang="de-CH" sz="1800">
                <a:solidFill>
                  <a:schemeClr val="tx1"/>
                </a:solidFill>
              </a:rPr>
              <a:t>Eficacia de la resiliencia</a:t>
            </a:r>
          </a:p>
          <a:p>
            <a:pPr lvl="1">
              <a:lnSpc>
                <a:spcPct val="100000"/>
              </a:lnSpc>
              <a:spcBef>
                <a:spcPts val="0"/>
              </a:spcBef>
              <a:buClrTx/>
              <a:buFont typeface="Arial" panose="020B0604020202020204" pitchFamily="34" charset="0"/>
              <a:buChar char="•"/>
            </a:pPr>
            <a:r>
              <a:rPr lang="de-CH" sz="1800">
                <a:solidFill>
                  <a:schemeClr val="tx1"/>
                </a:solidFill>
              </a:rPr>
              <a:t>Relación costo / beneficio</a:t>
            </a:r>
          </a:p>
          <a:p>
            <a:pPr lvl="1">
              <a:lnSpc>
                <a:spcPct val="100000"/>
              </a:lnSpc>
              <a:spcBef>
                <a:spcPts val="0"/>
              </a:spcBef>
              <a:buClrTx/>
              <a:buFont typeface="Arial" panose="020B0604020202020204" pitchFamily="34" charset="0"/>
              <a:buChar char="•"/>
            </a:pPr>
            <a:r>
              <a:rPr lang="de-CH" sz="1800">
                <a:solidFill>
                  <a:schemeClr val="tx1"/>
                </a:solidFill>
              </a:rPr>
              <a:t>Viabilidad</a:t>
            </a:r>
          </a:p>
          <a:p>
            <a:pPr lvl="1">
              <a:lnSpc>
                <a:spcPct val="100000"/>
              </a:lnSpc>
              <a:spcBef>
                <a:spcPts val="0"/>
              </a:spcBef>
              <a:buClrTx/>
              <a:buFont typeface="Arial" panose="020B0604020202020204" pitchFamily="34" charset="0"/>
              <a:buChar char="•"/>
            </a:pPr>
            <a:r>
              <a:rPr lang="de-CH" sz="1800">
                <a:solidFill>
                  <a:schemeClr val="tx1"/>
                </a:solidFill>
              </a:rPr>
              <a:t>Aceptabilidad</a:t>
            </a:r>
          </a:p>
          <a:p>
            <a:pPr lvl="1">
              <a:lnSpc>
                <a:spcPct val="100000"/>
              </a:lnSpc>
              <a:spcBef>
                <a:spcPts val="0"/>
              </a:spcBef>
              <a:buClrTx/>
              <a:buFont typeface="Arial" panose="020B0604020202020204" pitchFamily="34" charset="0"/>
              <a:buChar char="•"/>
            </a:pPr>
            <a:r>
              <a:rPr lang="de-CH" sz="1800">
                <a:solidFill>
                  <a:schemeClr val="tx1"/>
                </a:solidFill>
              </a:rPr>
              <a:t>Sostenibilidad</a:t>
            </a:r>
          </a:p>
          <a:p>
            <a:pPr lvl="1">
              <a:lnSpc>
                <a:spcPct val="100000"/>
              </a:lnSpc>
              <a:spcBef>
                <a:spcPts val="0"/>
              </a:spcBef>
              <a:buClrTx/>
              <a:buFont typeface="Arial" panose="020B0604020202020204" pitchFamily="34" charset="0"/>
              <a:buChar char="•"/>
            </a:pPr>
            <a:r>
              <a:rPr lang="de-CH" sz="1800" i="1">
                <a:solidFill>
                  <a:schemeClr val="tx1"/>
                </a:solidFill>
              </a:rPr>
              <a:t>Puede añadirse un criterio personalizado para la calificación</a:t>
            </a:r>
          </a:p>
          <a:p>
            <a:pPr lvl="1">
              <a:lnSpc>
                <a:spcPct val="100000"/>
              </a:lnSpc>
              <a:spcBef>
                <a:spcPts val="0"/>
              </a:spcBef>
              <a:buClrTx/>
              <a:buFont typeface="Arial" panose="020B0604020202020204" pitchFamily="34" charset="0"/>
              <a:buChar char="•"/>
            </a:pPr>
            <a:r>
              <a:rPr lang="de-CH" sz="1800" i="1">
                <a:solidFill>
                  <a:schemeClr val="tx1"/>
                </a:solidFill>
              </a:rPr>
              <a:t>Pueden subirse a la plataforma las calificaciones personalizadas</a:t>
            </a:r>
          </a:p>
          <a:p>
            <a:pPr marL="596900" lvl="1" indent="0">
              <a:lnSpc>
                <a:spcPct val="100000"/>
              </a:lnSpc>
              <a:spcBef>
                <a:spcPts val="0"/>
              </a:spcBef>
              <a:buNone/>
            </a:pPr>
            <a:endParaRPr lang="de-CH" sz="1800" i="1">
              <a:solidFill>
                <a:schemeClr val="tx1"/>
              </a:solidFill>
            </a:endParaRPr>
          </a:p>
          <a:p>
            <a:pPr>
              <a:lnSpc>
                <a:spcPct val="100000"/>
              </a:lnSpc>
              <a:buClrTx/>
              <a:buFont typeface="Arial" panose="020B0604020202020204" pitchFamily="34" charset="0"/>
              <a:buChar char="•"/>
            </a:pPr>
            <a:r>
              <a:rPr lang="es-ES" i="1">
                <a:solidFill>
                  <a:schemeClr val="tx1"/>
                </a:solidFill>
              </a:rPr>
              <a:t>Importante: haga clic en “confirmar calificación” o en “omitir calificación” para pasar a la selección de optimizaciones del proyecto.</a:t>
            </a:r>
            <a:endParaRPr lang="de-CH" i="1">
              <a:solidFill>
                <a:schemeClr val="tx1"/>
              </a:solidFill>
            </a:endParaRPr>
          </a:p>
          <a:p>
            <a:pPr>
              <a:lnSpc>
                <a:spcPct val="100000"/>
              </a:lnSpc>
              <a:buClrTx/>
              <a:buFont typeface="Arial" panose="020B0604020202020204" pitchFamily="34" charset="0"/>
              <a:buChar char="•"/>
            </a:pPr>
            <a:r>
              <a:rPr lang="de-CH" b="1">
                <a:solidFill>
                  <a:schemeClr val="tx1"/>
                </a:solidFill>
              </a:rPr>
              <a:t>Seleccione</a:t>
            </a:r>
            <a:r>
              <a:rPr lang="de-CH">
                <a:solidFill>
                  <a:schemeClr val="tx1"/>
                </a:solidFill>
              </a:rPr>
              <a:t> cuáles </a:t>
            </a:r>
            <a:r>
              <a:rPr lang="de-CH" b="1">
                <a:solidFill>
                  <a:schemeClr val="tx1"/>
                </a:solidFill>
              </a:rPr>
              <a:t>optimizaciones</a:t>
            </a:r>
            <a:r>
              <a:rPr lang="de-CH">
                <a:solidFill>
                  <a:schemeClr val="tx1"/>
                </a:solidFill>
              </a:rPr>
              <a:t> deberán implementarse. </a:t>
            </a:r>
            <a:r>
              <a:rPr lang="es-ES" b="1">
                <a:solidFill>
                  <a:schemeClr val="tx1"/>
                </a:solidFill>
              </a:rPr>
              <a:t>Para las optimizaciones no seleccionadas, debe darse una explicación en las observaciones sobre la selección.</a:t>
            </a:r>
            <a:endParaRPr lang="de-CH">
              <a:solidFill>
                <a:schemeClr val="tx1"/>
              </a:solidFill>
            </a:endParaRPr>
          </a:p>
        </p:txBody>
      </p:sp>
    </p:spTree>
    <p:extLst>
      <p:ext uri="{BB962C8B-B14F-4D97-AF65-F5344CB8AC3E}">
        <p14:creationId xmlns:p14="http://schemas.microsoft.com/office/powerpoint/2010/main" val="2674158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a:t>Paso 5: Resumen: diseño</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8" name="Gruppieren 7">
            <a:extLst>
              <a:ext uri="{FF2B5EF4-FFF2-40B4-BE49-F238E27FC236}">
                <a16:creationId xmlns:a16="http://schemas.microsoft.com/office/drawing/2014/main" id="{8162FC80-A942-CCC9-DB3E-697415CF4F5B}"/>
              </a:ext>
            </a:extLst>
          </p:cNvPr>
          <p:cNvGrpSpPr/>
          <p:nvPr/>
        </p:nvGrpSpPr>
        <p:grpSpPr>
          <a:xfrm>
            <a:off x="0" y="889580"/>
            <a:ext cx="9144000" cy="1101758"/>
            <a:chOff x="0" y="632536"/>
            <a:chExt cx="9144000" cy="1101758"/>
          </a:xfrm>
        </p:grpSpPr>
        <p:pic>
          <p:nvPicPr>
            <p:cNvPr id="4" name="Grafik 3">
              <a:extLst>
                <a:ext uri="{FF2B5EF4-FFF2-40B4-BE49-F238E27FC236}">
                  <a16:creationId xmlns:a16="http://schemas.microsoft.com/office/drawing/2014/main" id="{0A084B53-2B6D-25C9-C42C-7815CFB7ABA1}"/>
                </a:ext>
              </a:extLst>
            </p:cNvPr>
            <p:cNvPicPr>
              <a:picLocks noChangeAspect="1"/>
            </p:cNvPicPr>
            <p:nvPr/>
          </p:nvPicPr>
          <p:blipFill>
            <a:blip r:embed="rId3"/>
            <a:stretch>
              <a:fillRect/>
            </a:stretch>
          </p:blipFill>
          <p:spPr>
            <a:xfrm>
              <a:off x="0" y="632536"/>
              <a:ext cx="9144000" cy="1101758"/>
            </a:xfrm>
            <a:prstGeom prst="rect">
              <a:avLst/>
            </a:prstGeom>
          </p:spPr>
        </p:pic>
        <p:pic>
          <p:nvPicPr>
            <p:cNvPr id="6" name="Grafik 5">
              <a:extLst>
                <a:ext uri="{FF2B5EF4-FFF2-40B4-BE49-F238E27FC236}">
                  <a16:creationId xmlns:a16="http://schemas.microsoft.com/office/drawing/2014/main" id="{504D9CDA-1885-C76B-6ACE-7304CA728D97}"/>
                </a:ext>
              </a:extLst>
            </p:cNvPr>
            <p:cNvPicPr>
              <a:picLocks noChangeAspect="1"/>
            </p:cNvPicPr>
            <p:nvPr/>
          </p:nvPicPr>
          <p:blipFill>
            <a:blip r:embed="rId4"/>
            <a:stretch>
              <a:fillRect/>
            </a:stretch>
          </p:blipFill>
          <p:spPr>
            <a:xfrm>
              <a:off x="6948558" y="1248729"/>
              <a:ext cx="1810813" cy="433575"/>
            </a:xfrm>
            <a:prstGeom prst="rect">
              <a:avLst/>
            </a:prstGeom>
          </p:spPr>
        </p:pic>
      </p:grpSp>
      <p:pic>
        <p:nvPicPr>
          <p:cNvPr id="10" name="Grafik 9">
            <a:extLst>
              <a:ext uri="{FF2B5EF4-FFF2-40B4-BE49-F238E27FC236}">
                <a16:creationId xmlns:a16="http://schemas.microsoft.com/office/drawing/2014/main" id="{D632BB9C-84F6-BBCA-FB90-765C7895D16F}"/>
              </a:ext>
            </a:extLst>
          </p:cNvPr>
          <p:cNvPicPr>
            <a:picLocks noChangeAspect="1"/>
          </p:cNvPicPr>
          <p:nvPr/>
        </p:nvPicPr>
        <p:blipFill>
          <a:blip r:embed="rId5"/>
          <a:stretch>
            <a:fillRect/>
          </a:stretch>
        </p:blipFill>
        <p:spPr>
          <a:xfrm>
            <a:off x="0" y="2112436"/>
            <a:ext cx="9144000" cy="2268461"/>
          </a:xfrm>
          <a:prstGeom prst="rect">
            <a:avLst/>
          </a:prstGeom>
        </p:spPr>
      </p:pic>
    </p:spTree>
    <p:extLst>
      <p:ext uri="{BB962C8B-B14F-4D97-AF65-F5344CB8AC3E}">
        <p14:creationId xmlns:p14="http://schemas.microsoft.com/office/powerpoint/2010/main" val="3013695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a:t>Finalización de CEDRIG Operacional</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45539" y="68710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ClrTx/>
              <a:buSzPct val="80000"/>
              <a:buFont typeface="Arial" panose="020B0604020202020204" pitchFamily="34" charset="0"/>
              <a:buChar char="•"/>
            </a:pPr>
            <a:r>
              <a:rPr lang="es-CO" dirty="0">
                <a:solidFill>
                  <a:schemeClr val="tx1"/>
                </a:solidFill>
              </a:rPr>
              <a:t>Vista previa del estudio (informe)</a:t>
            </a:r>
            <a:endParaRPr lang="de-CH" dirty="0">
              <a:solidFill>
                <a:schemeClr val="tx1"/>
              </a:solidFill>
            </a:endParaRPr>
          </a:p>
          <a:p>
            <a:pPr>
              <a:buClrTx/>
              <a:buSzPct val="80000"/>
              <a:buFont typeface="Arial" panose="020B0604020202020204" pitchFamily="34" charset="0"/>
              <a:buChar char="•"/>
            </a:pPr>
            <a:r>
              <a:rPr lang="es-CO" dirty="0">
                <a:solidFill>
                  <a:schemeClr val="tx1"/>
                </a:solidFill>
              </a:rPr>
              <a:t>Descarga del estudio (en formato PDF o como documento de Word, incluyendo o no documentos privados, el análisis de contexto y la evaluación gener</a:t>
            </a:r>
            <a:r>
              <a:rPr lang="es-CO" sz="1800" dirty="0">
                <a:effectLst/>
                <a:latin typeface="Arial" panose="020B0604020202020204" pitchFamily="34" charset="0"/>
                <a:ea typeface="Calibri" panose="020F0502020204030204" pitchFamily="34" charset="0"/>
              </a:rPr>
              <a:t>al)</a:t>
            </a:r>
          </a:p>
          <a:p>
            <a:pPr>
              <a:buClrTx/>
              <a:buSzPct val="80000"/>
              <a:buFont typeface="Arial" panose="020B0604020202020204" pitchFamily="34" charset="0"/>
              <a:buChar char="•"/>
            </a:pPr>
            <a:r>
              <a:rPr lang="es-CO" dirty="0">
                <a:solidFill>
                  <a:schemeClr val="tx1"/>
                </a:solidFill>
              </a:rPr>
              <a:t>¿Desea compartir su estudio con la comunidad CEDRIG?</a:t>
            </a:r>
            <a:endParaRPr lang="de-CH" dirty="0">
              <a:solidFill>
                <a:schemeClr val="tx1"/>
              </a:solidFill>
            </a:endParaRPr>
          </a:p>
        </p:txBody>
      </p:sp>
      <p:sp>
        <p:nvSpPr>
          <p:cNvPr id="13" name="Text Placeholder 1">
            <a:extLst>
              <a:ext uri="{FF2B5EF4-FFF2-40B4-BE49-F238E27FC236}">
                <a16:creationId xmlns:a16="http://schemas.microsoft.com/office/drawing/2014/main" id="{7452D4F6-5CA0-D3FD-A6A0-72039CA57309}"/>
              </a:ext>
            </a:extLst>
          </p:cNvPr>
          <p:cNvSpPr txBox="1">
            <a:spLocks/>
          </p:cNvSpPr>
          <p:nvPr/>
        </p:nvSpPr>
        <p:spPr>
          <a:xfrm>
            <a:off x="419984" y="2106955"/>
            <a:ext cx="6880480" cy="42012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Arial" panose="020B0604020202020204" pitchFamily="34" charset="0"/>
              <a:buChar char="•"/>
            </a:pPr>
            <a:endParaRPr lang="de-CH" sz="2000">
              <a:solidFill>
                <a:srgbClr val="FF0000"/>
              </a:solidFill>
            </a:endParaRPr>
          </a:p>
        </p:txBody>
      </p:sp>
      <p:pic>
        <p:nvPicPr>
          <p:cNvPr id="4" name="Grafik 3">
            <a:extLst>
              <a:ext uri="{FF2B5EF4-FFF2-40B4-BE49-F238E27FC236}">
                <a16:creationId xmlns:a16="http://schemas.microsoft.com/office/drawing/2014/main" id="{69937300-EE0B-1A76-6DA1-2D82D98923DE}"/>
              </a:ext>
            </a:extLst>
          </p:cNvPr>
          <p:cNvPicPr>
            <a:picLocks noChangeAspect="1"/>
          </p:cNvPicPr>
          <p:nvPr/>
        </p:nvPicPr>
        <p:blipFill>
          <a:blip r:embed="rId3"/>
          <a:stretch>
            <a:fillRect/>
          </a:stretch>
        </p:blipFill>
        <p:spPr>
          <a:xfrm>
            <a:off x="6935279" y="2001189"/>
            <a:ext cx="2038385" cy="2514008"/>
          </a:xfrm>
          <a:prstGeom prst="rect">
            <a:avLst/>
          </a:prstGeom>
        </p:spPr>
      </p:pic>
    </p:spTree>
    <p:extLst>
      <p:ext uri="{BB962C8B-B14F-4D97-AF65-F5344CB8AC3E}">
        <p14:creationId xmlns:p14="http://schemas.microsoft.com/office/powerpoint/2010/main" val="257756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CE671-4E64-2558-8CCD-0330DE376AE4}"/>
              </a:ext>
            </a:extLst>
          </p:cNvPr>
          <p:cNvSpPr>
            <a:spLocks noGrp="1"/>
          </p:cNvSpPr>
          <p:nvPr>
            <p:ph type="title"/>
          </p:nvPr>
        </p:nvSpPr>
        <p:spPr/>
        <p:txBody>
          <a:bodyPr/>
          <a:lstStyle/>
          <a:p>
            <a:r>
              <a:rPr lang="de-CH" b="1">
                <a:solidFill>
                  <a:srgbClr val="34872B"/>
                </a:solidFill>
              </a:rPr>
              <a:t>CEDRIG Estratégico: </a:t>
            </a:r>
            <a:br>
              <a:rPr lang="de-CH" b="1">
                <a:solidFill>
                  <a:srgbClr val="34872B"/>
                </a:solidFill>
              </a:rPr>
            </a:br>
            <a:r>
              <a:rPr lang="de-CH" b="1">
                <a:solidFill>
                  <a:srgbClr val="34872B"/>
                </a:solidFill>
              </a:rPr>
              <a:t>Descripción general</a:t>
            </a:r>
          </a:p>
        </p:txBody>
      </p:sp>
    </p:spTree>
    <p:extLst>
      <p:ext uri="{BB962C8B-B14F-4D97-AF65-F5344CB8AC3E}">
        <p14:creationId xmlns:p14="http://schemas.microsoft.com/office/powerpoint/2010/main" val="423714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 name="Titel 3">
            <a:extLst>
              <a:ext uri="{FF2B5EF4-FFF2-40B4-BE49-F238E27FC236}">
                <a16:creationId xmlns:a16="http://schemas.microsoft.com/office/drawing/2014/main" id="{E426C15C-54C2-617E-5F2C-2AA1C5840915}"/>
              </a:ext>
            </a:extLst>
          </p:cNvPr>
          <p:cNvSpPr>
            <a:spLocks noGrp="1"/>
          </p:cNvSpPr>
          <p:nvPr>
            <p:ph type="title"/>
          </p:nvPr>
        </p:nvSpPr>
        <p:spPr/>
        <p:txBody>
          <a:bodyPr/>
          <a:lstStyle/>
          <a:p>
            <a:r>
              <a:rPr lang="de-CH" dirty="0"/>
              <a:t>CEDRIG </a:t>
            </a:r>
            <a:r>
              <a:rPr lang="de-CH" dirty="0" err="1"/>
              <a:t>Estratégico</a:t>
            </a:r>
            <a:r>
              <a:rPr lang="de-CH" dirty="0"/>
              <a:t>: </a:t>
            </a:r>
            <a:r>
              <a:rPr lang="de-CH" dirty="0" err="1"/>
              <a:t>Introducción</a:t>
            </a:r>
            <a:r>
              <a:rPr lang="de-CH" dirty="0"/>
              <a:t> </a:t>
            </a:r>
          </a:p>
        </p:txBody>
      </p:sp>
      <p:sp>
        <p:nvSpPr>
          <p:cNvPr id="5" name="Textplatzhalter 4">
            <a:extLst>
              <a:ext uri="{FF2B5EF4-FFF2-40B4-BE49-F238E27FC236}">
                <a16:creationId xmlns:a16="http://schemas.microsoft.com/office/drawing/2014/main" id="{ECA50955-82CC-BA84-B03E-4229E53DC2EE}"/>
              </a:ext>
            </a:extLst>
          </p:cNvPr>
          <p:cNvSpPr>
            <a:spLocks noGrp="1"/>
          </p:cNvSpPr>
          <p:nvPr>
            <p:ph type="body" idx="1"/>
          </p:nvPr>
        </p:nvSpPr>
        <p:spPr/>
        <p:txBody>
          <a:bodyPr/>
          <a:lstStyle/>
          <a:p>
            <a:endParaRPr lang="de-CH"/>
          </a:p>
        </p:txBody>
      </p:sp>
      <p:pic>
        <p:nvPicPr>
          <p:cNvPr id="2" name="Onlinemedien 1" title="CEDRIG Strategic EN">
            <a:hlinkClick r:id="" action="ppaction://media"/>
            <a:extLst>
              <a:ext uri="{FF2B5EF4-FFF2-40B4-BE49-F238E27FC236}">
                <a16:creationId xmlns:a16="http://schemas.microsoft.com/office/drawing/2014/main" id="{487064A7-DE6C-6416-3C21-45F5C750B00A}"/>
              </a:ext>
            </a:extLst>
          </p:cNvPr>
          <p:cNvPicPr>
            <a:picLocks noRot="1" noChangeAspect="1"/>
          </p:cNvPicPr>
          <p:nvPr>
            <a:videoFile r:link="rId1"/>
          </p:nvPr>
        </p:nvPicPr>
        <p:blipFill>
          <a:blip r:embed="rId4"/>
          <a:stretch>
            <a:fillRect/>
          </a:stretch>
        </p:blipFill>
        <p:spPr>
          <a:xfrm>
            <a:off x="676825" y="574625"/>
            <a:ext cx="7237455" cy="4088815"/>
          </a:xfrm>
          <a:prstGeom prst="rect">
            <a:avLst/>
          </a:prstGeom>
        </p:spPr>
      </p:pic>
    </p:spTree>
    <p:extLst>
      <p:ext uri="{BB962C8B-B14F-4D97-AF65-F5344CB8AC3E}">
        <p14:creationId xmlns:p14="http://schemas.microsoft.com/office/powerpoint/2010/main" val="33728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3" name="Titel 2">
            <a:extLst>
              <a:ext uri="{FF2B5EF4-FFF2-40B4-BE49-F238E27FC236}">
                <a16:creationId xmlns:a16="http://schemas.microsoft.com/office/drawing/2014/main" id="{2C9B0D36-7527-BA45-8335-4B601BDBE030}"/>
              </a:ext>
            </a:extLst>
          </p:cNvPr>
          <p:cNvSpPr>
            <a:spLocks noGrp="1"/>
          </p:cNvSpPr>
          <p:nvPr>
            <p:ph type="title"/>
          </p:nvPr>
        </p:nvSpPr>
        <p:spPr/>
        <p:txBody>
          <a:bodyPr/>
          <a:lstStyle/>
          <a:p>
            <a:r>
              <a:rPr lang="de-CH"/>
              <a:t>CEDRIG Estratégico: Descripción general</a:t>
            </a:r>
          </a:p>
        </p:txBody>
      </p:sp>
      <p:pic>
        <p:nvPicPr>
          <p:cNvPr id="8" name="Grafik 7">
            <a:extLst>
              <a:ext uri="{FF2B5EF4-FFF2-40B4-BE49-F238E27FC236}">
                <a16:creationId xmlns:a16="http://schemas.microsoft.com/office/drawing/2014/main" id="{7C6C3CAB-09C9-190C-EB32-DBC23F9B3EA1}"/>
              </a:ext>
            </a:extLst>
          </p:cNvPr>
          <p:cNvPicPr>
            <a:picLocks noChangeAspect="1"/>
          </p:cNvPicPr>
          <p:nvPr/>
        </p:nvPicPr>
        <p:blipFill>
          <a:blip r:embed="rId3"/>
          <a:stretch>
            <a:fillRect/>
          </a:stretch>
        </p:blipFill>
        <p:spPr>
          <a:xfrm>
            <a:off x="311700" y="797357"/>
            <a:ext cx="8207477" cy="4279629"/>
          </a:xfrm>
          <a:prstGeom prst="rect">
            <a:avLst/>
          </a:prstGeom>
        </p:spPr>
      </p:pic>
    </p:spTree>
    <p:extLst>
      <p:ext uri="{BB962C8B-B14F-4D97-AF65-F5344CB8AC3E}">
        <p14:creationId xmlns:p14="http://schemas.microsoft.com/office/powerpoint/2010/main" val="3312696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1455C5E-621D-86D9-CFD8-94443B6473A3}"/>
              </a:ext>
            </a:extLst>
          </p:cNvPr>
          <p:cNvSpPr>
            <a:spLocks noGrp="1"/>
          </p:cNvSpPr>
          <p:nvPr>
            <p:ph type="title"/>
          </p:nvPr>
        </p:nvSpPr>
        <p:spPr/>
        <p:txBody>
          <a:bodyPr/>
          <a:lstStyle/>
          <a:p>
            <a:r>
              <a:rPr lang="de-CH"/>
              <a:t>CEDRIG Estratégico</a:t>
            </a:r>
            <a:br>
              <a:rPr lang="de-CH"/>
            </a:br>
            <a:endParaRPr lang="de-CH"/>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74858" y="863550"/>
            <a:ext cx="4419789" cy="3416400"/>
          </a:xfrm>
        </p:spPr>
        <p:txBody>
          <a:bodyPr/>
          <a:lstStyle/>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Enfoques estratégicos, incluidas estrategias nacionales y sectoriales, marcos de cooperación y marcos programáticos</a:t>
            </a:r>
            <a:endParaRPr lang="en-US"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Fase de planificación o revisión intermedia</a:t>
            </a:r>
            <a:endParaRPr lang="de-CH"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Involucra al personal y socios responsables clave (a través de un taller con múltiples partes interesadas)</a:t>
            </a:r>
            <a:endParaRPr lang="de-CH" dirty="0">
              <a:solidFill>
                <a:schemeClr val="tx1"/>
              </a:solidFill>
              <a:latin typeface="+mj-lt"/>
            </a:endParaRPr>
          </a:p>
          <a:p>
            <a:pPr>
              <a:buFont typeface="Arial" panose="020B0604020202020204" pitchFamily="34" charset="0"/>
              <a:buChar char="•"/>
            </a:pPr>
            <a:r>
              <a:rPr lang="es-CO" sz="1800" dirty="0">
                <a:effectLst/>
                <a:latin typeface="Arial" panose="020B0604020202020204" pitchFamily="34" charset="0"/>
                <a:ea typeface="Calibri" panose="020F0502020204030204" pitchFamily="34" charset="0"/>
              </a:rPr>
              <a:t>Vídeo de presentación (en inglés)</a:t>
            </a:r>
            <a:r>
              <a:rPr lang="de-CH" dirty="0">
                <a:solidFill>
                  <a:schemeClr val="tx1"/>
                </a:solidFill>
                <a:latin typeface="+mj-lt"/>
              </a:rPr>
              <a:t>: </a:t>
            </a:r>
            <a:r>
              <a:rPr lang="de-CH" sz="1200" u="sng" dirty="0">
                <a:solidFill>
                  <a:schemeClr val="tx1"/>
                </a:solidFill>
                <a:effectLst/>
                <a:latin typeface="+mj-lt"/>
                <a:ea typeface="Aptos" panose="020B0004020202020204" pitchFamily="34" charset="0"/>
                <a:cs typeface="Aptos" panose="020B0004020202020204" pitchFamily="34" charset="0"/>
                <a:hlinkClick r:id="rId3"/>
              </a:rPr>
              <a:t>https://youtu.be/3CvD4nuucqY</a:t>
            </a:r>
            <a:endParaRPr lang="de-CH" sz="1200" dirty="0">
              <a:solidFill>
                <a:schemeClr val="tx1"/>
              </a:solidFill>
              <a:effectLst/>
              <a:latin typeface="+mj-lt"/>
              <a:ea typeface="Aptos" panose="020B0004020202020204" pitchFamily="34" charset="0"/>
              <a:cs typeface="Aptos" panose="020B0004020202020204" pitchFamily="34" charset="0"/>
            </a:endParaRPr>
          </a:p>
          <a:p>
            <a:pPr marL="114300" indent="0">
              <a:buNone/>
            </a:pPr>
            <a:r>
              <a:rPr lang="de-CH" sz="1200" dirty="0">
                <a:solidFill>
                  <a:schemeClr val="tx1"/>
                </a:solidFill>
                <a:effectLst/>
                <a:latin typeface="+mj-lt"/>
                <a:ea typeface="Aptos" panose="020B0004020202020204" pitchFamily="34" charset="0"/>
                <a:cs typeface="Aptos" panose="020B0004020202020204" pitchFamily="34" charset="0"/>
              </a:rPr>
              <a:t>	</a:t>
            </a:r>
            <a:endParaRPr lang="de-CH" dirty="0">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848486DD-EBE9-1379-0634-0B60C419611F}"/>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4668521" y="863550"/>
            <a:ext cx="4272064" cy="2698975"/>
          </a:xfrm>
          <a:prstGeom prst="rect">
            <a:avLst/>
          </a:prstGeom>
        </p:spPr>
      </p:pic>
    </p:spTree>
    <p:extLst>
      <p:ext uri="{BB962C8B-B14F-4D97-AF65-F5344CB8AC3E}">
        <p14:creationId xmlns:p14="http://schemas.microsoft.com/office/powerpoint/2010/main" val="3882051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4A0DB8DD-E5A2-4688-A0B8-DDBA3A607C88}"/>
              </a:ext>
            </a:extLst>
          </p:cNvPr>
          <p:cNvSpPr>
            <a:spLocks noGrp="1"/>
          </p:cNvSpPr>
          <p:nvPr>
            <p:ph type="title"/>
          </p:nvPr>
        </p:nvSpPr>
        <p:spPr/>
        <p:txBody>
          <a:bodyPr/>
          <a:lstStyle/>
          <a:p>
            <a:r>
              <a:rPr lang="es-CO" altLang="en-US" sz="2400" b="1" noProof="1">
                <a:solidFill>
                  <a:srgbClr val="34872B"/>
                </a:solidFill>
                <a:cs typeface="Arial" panose="020B0604020202020204" pitchFamily="34" charset="0"/>
              </a:rPr>
              <a:t>CEDRIG Estratégico</a:t>
            </a:r>
            <a:endParaRPr lang="es-CO" noProof="1"/>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311700" y="1152475"/>
            <a:ext cx="3534039" cy="3416400"/>
          </a:xfrm>
        </p:spPr>
        <p:txBody>
          <a:bodyPr/>
          <a:lstStyle/>
          <a:p>
            <a:r>
              <a:rPr lang="es-CO"/>
              <a:t>Comenzar con alguna información básica</a:t>
            </a:r>
            <a:endParaRPr lang="de-CH"/>
          </a:p>
          <a:p>
            <a:pPr marL="114300" indent="0">
              <a:buNone/>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8" name="Grafik 7">
            <a:extLst>
              <a:ext uri="{FF2B5EF4-FFF2-40B4-BE49-F238E27FC236}">
                <a16:creationId xmlns:a16="http://schemas.microsoft.com/office/drawing/2014/main" id="{6395908E-F6C3-33E2-B8A9-D8C0888F32E0}"/>
              </a:ext>
            </a:extLst>
          </p:cNvPr>
          <p:cNvPicPr>
            <a:picLocks noChangeAspect="1"/>
          </p:cNvPicPr>
          <p:nvPr/>
        </p:nvPicPr>
        <p:blipFill>
          <a:blip r:embed="rId3"/>
          <a:stretch>
            <a:fillRect/>
          </a:stretch>
        </p:blipFill>
        <p:spPr>
          <a:xfrm>
            <a:off x="4058883" y="419018"/>
            <a:ext cx="5085117" cy="4039495"/>
          </a:xfrm>
          <a:prstGeom prst="rect">
            <a:avLst/>
          </a:prstGeom>
        </p:spPr>
      </p:pic>
    </p:spTree>
    <p:extLst>
      <p:ext uri="{BB962C8B-B14F-4D97-AF65-F5344CB8AC3E}">
        <p14:creationId xmlns:p14="http://schemas.microsoft.com/office/powerpoint/2010/main" val="365562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A5E785-600A-EC3F-D3B4-4C7E4485968E}"/>
              </a:ext>
            </a:extLst>
          </p:cNvPr>
          <p:cNvSpPr>
            <a:spLocks noGrp="1"/>
          </p:cNvSpPr>
          <p:nvPr>
            <p:ph type="title"/>
          </p:nvPr>
        </p:nvSpPr>
        <p:spPr/>
        <p:txBody>
          <a:bodyPr/>
          <a:lstStyle/>
          <a:p>
            <a:r>
              <a:rPr lang="es-CO"/>
              <a:t>CEDRIG: ¿Qué estamos tratando de averiguar</a:t>
            </a:r>
            <a:r>
              <a:rPr lang="en-US"/>
              <a:t>?</a:t>
            </a:r>
            <a:endParaRPr lang="de-CH"/>
          </a:p>
        </p:txBody>
      </p:sp>
      <p:sp>
        <p:nvSpPr>
          <p:cNvPr id="10242" name="Content Placeholder 2">
            <a:extLst>
              <a:ext uri="{FF2B5EF4-FFF2-40B4-BE49-F238E27FC236}">
                <a16:creationId xmlns:a16="http://schemas.microsoft.com/office/drawing/2014/main" id="{1C910931-12A0-4115-B48A-B5CC4210C7B2}"/>
              </a:ext>
            </a:extLst>
          </p:cNvPr>
          <p:cNvSpPr>
            <a:spLocks noGrp="1" noChangeArrowheads="1"/>
          </p:cNvSpPr>
          <p:nvPr>
            <p:ph type="body" idx="1"/>
          </p:nvPr>
        </p:nvSpPr>
        <p:spPr>
          <a:xfrm>
            <a:off x="311700" y="510921"/>
            <a:ext cx="8520600" cy="3416400"/>
          </a:xfrm>
        </p:spPr>
        <p:txBody>
          <a:bodyPr/>
          <a:lstStyle/>
          <a:p>
            <a:pPr marL="214313" indent="-214313">
              <a:lnSpc>
                <a:spcPct val="100000"/>
              </a:lnSpc>
              <a:buFontTx/>
              <a:buChar char="•"/>
              <a:defRPr/>
            </a:pPr>
            <a:r>
              <a:rPr lang="es-CO" sz="1300">
                <a:effectLst/>
                <a:latin typeface="Arial" panose="020B0604020202020204" pitchFamily="34" charset="0"/>
                <a:ea typeface="Calibri" panose="020F0502020204030204" pitchFamily="34" charset="0"/>
              </a:rPr>
              <a:t>¿Los ámbitos de la </a:t>
            </a:r>
            <a:r>
              <a:rPr lang="es-CO" sz="1300" b="1">
                <a:effectLst/>
                <a:latin typeface="Arial" panose="020B0604020202020204" pitchFamily="34" charset="0"/>
                <a:ea typeface="Calibri" panose="020F0502020204030204" pitchFamily="34" charset="0"/>
              </a:rPr>
              <a:t>estrategia de cooperación</a:t>
            </a:r>
            <a:r>
              <a:rPr lang="es-CO" sz="1300">
                <a:effectLst/>
                <a:latin typeface="Arial" panose="020B0604020202020204" pitchFamily="34" charset="0"/>
                <a:ea typeface="Calibri" panose="020F0502020204030204" pitchFamily="34" charset="0"/>
              </a:rPr>
              <a:t> prevista están considerando los efectos del cambio climático en el desarrollo económico</a:t>
            </a:r>
            <a:r>
              <a:rPr lang="en-US" altLang="de-DE" sz="1300">
                <a:solidFill>
                  <a:schemeClr val="tx1"/>
                </a:solidFill>
                <a:latin typeface="Arial "/>
              </a:rPr>
              <a:t>?</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s-CO" sz="1300">
                <a:latin typeface="Arial "/>
              </a:rPr>
              <a:t>¿El programa de </a:t>
            </a:r>
            <a:r>
              <a:rPr lang="es-CO" sz="1300" b="1">
                <a:latin typeface="Arial "/>
              </a:rPr>
              <a:t>desarrollo económico rural </a:t>
            </a:r>
            <a:r>
              <a:rPr lang="es-CO" sz="1300">
                <a:latin typeface="Arial "/>
              </a:rPr>
              <a:t>está incorporando de manera suficiente los posibles riesgos medioambientales y los cambios que estos pueden generar, en su enfoque sobre las formas de trabajo y las estructuras de ingresos de las comunidades? Es posible que esté generando el incremento de las emisiones de GEI?</a:t>
            </a:r>
            <a:endParaRPr lang="en-US" altLang="de-DE" sz="1300">
              <a:latin typeface="Arial "/>
            </a:endParaRP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s-CO" sz="1300">
                <a:effectLst/>
                <a:latin typeface="Arial" panose="020B0604020202020204" pitchFamily="34" charset="0"/>
                <a:ea typeface="Calibri" panose="020F0502020204030204" pitchFamily="34" charset="0"/>
              </a:rPr>
              <a:t>¿El plan maestro para </a:t>
            </a:r>
            <a:r>
              <a:rPr lang="es-CO" sz="1300" b="1">
                <a:effectLst/>
                <a:latin typeface="Arial" panose="020B0604020202020204" pitchFamily="34" charset="0"/>
                <a:ea typeface="Calibri" panose="020F0502020204030204" pitchFamily="34" charset="0"/>
              </a:rPr>
              <a:t>la conservación de las reservas paisajísticas </a:t>
            </a:r>
            <a:r>
              <a:rPr lang="es-CO" sz="1300">
                <a:effectLst/>
                <a:latin typeface="Arial" panose="020B0604020202020204" pitchFamily="34" charset="0"/>
                <a:ea typeface="Calibri" panose="020F0502020204030204" pitchFamily="34" charset="0"/>
              </a:rPr>
              <a:t>y las zonas forestales está considerando los posibles cambios futuros en los patrones de precipitaciones de la región</a:t>
            </a:r>
            <a:r>
              <a:rPr lang="en-US" altLang="de-DE" sz="1300">
                <a:solidFill>
                  <a:schemeClr val="tx1"/>
                </a:solidFill>
                <a:latin typeface="Arial "/>
              </a:rPr>
              <a:t>?</a:t>
            </a: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s-CO" sz="1300">
                <a:effectLst/>
                <a:latin typeface="Arial" panose="020B0604020202020204" pitchFamily="34" charset="0"/>
                <a:ea typeface="Calibri" panose="020F0502020204030204" pitchFamily="34" charset="0"/>
              </a:rPr>
              <a:t>¿Su </a:t>
            </a:r>
            <a:r>
              <a:rPr lang="es-CO" sz="1300" b="1">
                <a:effectLst/>
                <a:latin typeface="Arial" panose="020B0604020202020204" pitchFamily="34" charset="0"/>
                <a:ea typeface="Calibri" panose="020F0502020204030204" pitchFamily="34" charset="0"/>
              </a:rPr>
              <a:t>proyecto de horticultura </a:t>
            </a:r>
            <a:r>
              <a:rPr lang="es-CO" sz="1300">
                <a:effectLst/>
                <a:latin typeface="Arial" panose="020B0604020202020204" pitchFamily="34" charset="0"/>
                <a:ea typeface="Calibri" panose="020F0502020204030204" pitchFamily="34" charset="0"/>
              </a:rPr>
              <a:t>para mejorar los ingresos y la seguridad alimentaria está teniendo en cuenta los posibles cambios en los patrones de precipitaciones y en las proyecciones de rendimientos? ¿Las actividades previstas pueden provocar un aumento de las emisiones de gases de efecto invernadero? Las actividades previstas pueden estar generando el incremento de las emisiones de GEI?</a:t>
            </a:r>
            <a:endParaRPr lang="en-US" altLang="de-DE" sz="1300">
              <a:solidFill>
                <a:schemeClr val="tx1"/>
              </a:solidFill>
              <a:latin typeface="Arial "/>
            </a:endParaRPr>
          </a:p>
          <a:p>
            <a:pPr marL="214313" indent="-214313">
              <a:lnSpc>
                <a:spcPct val="100000"/>
              </a:lnSpc>
              <a:buFontTx/>
              <a:buChar char="•"/>
              <a:defRPr/>
            </a:pPr>
            <a:endParaRPr lang="en-US" altLang="de-DE" sz="800">
              <a:solidFill>
                <a:schemeClr val="tx1"/>
              </a:solidFill>
              <a:latin typeface="Arial "/>
            </a:endParaRPr>
          </a:p>
          <a:p>
            <a:pPr marL="214313" indent="-214313">
              <a:lnSpc>
                <a:spcPct val="100000"/>
              </a:lnSpc>
              <a:buFontTx/>
              <a:buChar char="•"/>
              <a:defRPr/>
            </a:pPr>
            <a:r>
              <a:rPr lang="es-CO" sz="1300">
                <a:effectLst/>
                <a:latin typeface="Arial" panose="020B0604020202020204" pitchFamily="34" charset="0"/>
                <a:ea typeface="Calibri" panose="020F0502020204030204" pitchFamily="34" charset="0"/>
              </a:rPr>
              <a:t>¿La </a:t>
            </a:r>
            <a:r>
              <a:rPr lang="es-CO" sz="1300" b="1">
                <a:effectLst/>
                <a:latin typeface="Arial" panose="020B0604020202020204" pitchFamily="34" charset="0"/>
                <a:ea typeface="Calibri" panose="020F0502020204030204" pitchFamily="34" charset="0"/>
              </a:rPr>
              <a:t>construcción</a:t>
            </a:r>
            <a:r>
              <a:rPr lang="es-CO" sz="1300">
                <a:effectLst/>
                <a:latin typeface="Arial" panose="020B0604020202020204" pitchFamily="34" charset="0"/>
                <a:ea typeface="Calibri" panose="020F0502020204030204" pitchFamily="34" charset="0"/>
              </a:rPr>
              <a:t> prevista </a:t>
            </a:r>
            <a:r>
              <a:rPr lang="es-CO" sz="1300" b="1">
                <a:effectLst/>
                <a:latin typeface="Arial" panose="020B0604020202020204" pitchFamily="34" charset="0"/>
                <a:ea typeface="Calibri" panose="020F0502020204030204" pitchFamily="34" charset="0"/>
              </a:rPr>
              <a:t>de una planta de tratamiento de aguas </a:t>
            </a:r>
            <a:r>
              <a:rPr lang="es-CO" sz="1300">
                <a:effectLst/>
                <a:latin typeface="Arial" panose="020B0604020202020204" pitchFamily="34" charset="0"/>
                <a:ea typeface="Calibri" panose="020F0502020204030204" pitchFamily="34" charset="0"/>
              </a:rPr>
              <a:t>y de un sistema de alcantarillado tiene posibles efectos negativos sobre las emisiones de gases de efecto invernadero o sobre el medio ambiente?</a:t>
            </a:r>
            <a:endParaRPr lang="en-US" altLang="de-DE" sz="1300">
              <a:solidFill>
                <a:schemeClr val="tx1"/>
              </a:solidFill>
              <a:latin typeface="Arial "/>
            </a:endParaRPr>
          </a:p>
          <a:p>
            <a:pPr marL="0" indent="0">
              <a:lnSpc>
                <a:spcPct val="100000"/>
              </a:lnSpc>
              <a:buNone/>
              <a:defRPr/>
            </a:pPr>
            <a:endParaRPr lang="en-US" altLang="de-DE" sz="800">
              <a:solidFill>
                <a:schemeClr val="tx1"/>
              </a:solidFill>
              <a:latin typeface="Arial "/>
            </a:endParaRPr>
          </a:p>
          <a:p>
            <a:pPr marL="214313" indent="-214313">
              <a:lnSpc>
                <a:spcPct val="100000"/>
              </a:lnSpc>
              <a:buFontTx/>
              <a:buChar char="•"/>
              <a:defRPr/>
            </a:pPr>
            <a:r>
              <a:rPr lang="es-CO" sz="1300">
                <a:effectLst/>
                <a:latin typeface="Arial" panose="020B0604020202020204" pitchFamily="34" charset="0"/>
                <a:ea typeface="Calibri" panose="020F0502020204030204" pitchFamily="34" charset="0"/>
              </a:rPr>
              <a:t>¿Su </a:t>
            </a:r>
            <a:r>
              <a:rPr lang="es-CO" sz="1300" b="1">
                <a:effectLst/>
                <a:latin typeface="Arial" panose="020B0604020202020204" pitchFamily="34" charset="0"/>
                <a:ea typeface="Calibri" panose="020F0502020204030204" pitchFamily="34" charset="0"/>
              </a:rPr>
              <a:t>proyecto de salud </a:t>
            </a:r>
            <a:r>
              <a:rPr lang="es-CO" sz="1300">
                <a:effectLst/>
                <a:latin typeface="Arial" panose="020B0604020202020204" pitchFamily="34" charset="0"/>
                <a:ea typeface="Calibri" panose="020F0502020204030204" pitchFamily="34" charset="0"/>
              </a:rPr>
              <a:t>está considerando los posibles cambios en los patrones de las enfermedades como consecuencia del cambio climático, o los riesgos para la salud derivados de la degradación del medio ambiente?</a:t>
            </a:r>
            <a:endParaRPr lang="en-US" altLang="de-DE" sz="1300">
              <a:latin typeface="Arial "/>
            </a:endParaRPr>
          </a:p>
          <a:p>
            <a:pPr marL="214313" indent="-214313">
              <a:lnSpc>
                <a:spcPct val="100000"/>
              </a:lnSpc>
              <a:buFontTx/>
              <a:buChar char="•"/>
              <a:defRPr/>
            </a:pPr>
            <a:endParaRPr lang="en-US" altLang="de-DE" sz="800">
              <a:latin typeface="Arial "/>
            </a:endParaRPr>
          </a:p>
          <a:p>
            <a:pPr marL="214313" indent="-214313">
              <a:lnSpc>
                <a:spcPct val="100000"/>
              </a:lnSpc>
              <a:buFontTx/>
              <a:buChar char="•"/>
              <a:defRPr/>
            </a:pPr>
            <a:r>
              <a:rPr lang="en-US" altLang="de-DE" sz="1300">
                <a:latin typeface="Arial "/>
              </a:rPr>
              <a:t>etc.</a:t>
            </a:r>
            <a:endParaRPr lang="en-US" altLang="de-DE" sz="1300">
              <a:solidFill>
                <a:schemeClr val="tx1"/>
              </a:solidFill>
              <a:latin typeface="Arial "/>
            </a:endParaRPr>
          </a:p>
          <a:p>
            <a:pPr marL="0" indent="0">
              <a:lnSpc>
                <a:spcPct val="100000"/>
              </a:lnSpc>
              <a:buNone/>
              <a:defRPr/>
            </a:pPr>
            <a:r>
              <a:rPr lang="en-US" altLang="de-DE">
                <a:solidFill>
                  <a:schemeClr val="tx1"/>
                </a:solidFill>
                <a:latin typeface="Arial "/>
              </a:rPr>
              <a:t> </a:t>
            </a:r>
          </a:p>
          <a:p>
            <a:pPr marL="214313" indent="-214313">
              <a:lnSpc>
                <a:spcPct val="100000"/>
              </a:lnSpc>
              <a:buFontTx/>
              <a:buChar char="•"/>
              <a:defRPr/>
            </a:pPr>
            <a:endParaRPr lang="en-US" altLang="de-DE" sz="2400">
              <a:solidFill>
                <a:schemeClr val="tx1"/>
              </a:solidFill>
              <a:latin typeface="Calibri" panose="020F0502020204030204" pitchFamily="34" charset="0"/>
            </a:endParaRPr>
          </a:p>
          <a:p>
            <a:pPr marL="214313" indent="-214313">
              <a:lnSpc>
                <a:spcPct val="100000"/>
              </a:lnSpc>
              <a:buFontTx/>
              <a:buChar char="•"/>
              <a:defRPr/>
            </a:pPr>
            <a:endParaRPr lang="de-CH" altLang="de-DE" sz="1600">
              <a:solidFill>
                <a:schemeClr val="tx1"/>
              </a:solidFill>
              <a:latin typeface="Calibri" panose="020F0502020204030204" pitchFamily="34" charset="0"/>
            </a:endParaRPr>
          </a:p>
          <a:p>
            <a:pPr marL="214313" indent="-214313">
              <a:lnSpc>
                <a:spcPct val="100000"/>
              </a:lnSpc>
              <a:defRPr/>
            </a:pPr>
            <a:endParaRPr lang="de-CH" altLang="de-DE" sz="1600">
              <a:solidFill>
                <a:schemeClr val="tx1"/>
              </a:solidFill>
              <a:latin typeface="Calibri" panose="020F0502020204030204" pitchFamily="34" charset="0"/>
            </a:endParaRPr>
          </a:p>
        </p:txBody>
      </p:sp>
      <p:sp>
        <p:nvSpPr>
          <p:cNvPr id="32774" name="Rectangle 3">
            <a:extLst>
              <a:ext uri="{FF2B5EF4-FFF2-40B4-BE49-F238E27FC236}">
                <a16:creationId xmlns:a16="http://schemas.microsoft.com/office/drawing/2014/main" id="{2465F867-358E-40B3-B7EC-9EF28C3C590C}"/>
              </a:ext>
            </a:extLst>
          </p:cNvPr>
          <p:cNvSpPr>
            <a:spLocks/>
          </p:cNvSpPr>
          <p:nvPr/>
        </p:nvSpPr>
        <p:spPr bwMode="auto">
          <a:xfrm>
            <a:off x="1818085" y="1437085"/>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CA82ADC6-753E-D2E8-819C-E1E1DFD2FDB2}"/>
              </a:ext>
            </a:extLst>
          </p:cNvPr>
          <p:cNvSpPr>
            <a:spLocks noGrp="1"/>
          </p:cNvSpPr>
          <p:nvPr>
            <p:ph type="title"/>
          </p:nvPr>
        </p:nvSpPr>
        <p:spPr/>
        <p:txBody>
          <a:bodyPr/>
          <a:lstStyle/>
          <a:p>
            <a:r>
              <a:rPr lang="de-CH"/>
              <a:t>Parte I: Análisis del contexto</a:t>
            </a:r>
          </a:p>
        </p:txBody>
      </p:sp>
      <p:sp>
        <p:nvSpPr>
          <p:cNvPr id="3" name="Text Placeholder 2">
            <a:extLst>
              <a:ext uri="{FF2B5EF4-FFF2-40B4-BE49-F238E27FC236}">
                <a16:creationId xmlns:a16="http://schemas.microsoft.com/office/drawing/2014/main" id="{EDB9C387-A2C6-4BE1-B3C3-67B19212FCED}"/>
              </a:ext>
            </a:extLst>
          </p:cNvPr>
          <p:cNvSpPr>
            <a:spLocks noGrp="1"/>
          </p:cNvSpPr>
          <p:nvPr>
            <p:ph type="body" idx="1"/>
          </p:nvPr>
        </p:nvSpPr>
        <p:spPr>
          <a:xfrm>
            <a:off x="2315823" y="1036224"/>
            <a:ext cx="6516477" cy="3416400"/>
          </a:xfrm>
        </p:spPr>
        <p:txBody>
          <a:bodyPr/>
          <a:lstStyle/>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Un análisis sólido del contexto como base para la integración sistemática de C/RD/MA</a:t>
            </a:r>
            <a:r>
              <a:rPr lang="es-CO" sz="1600" b="1">
                <a:effectLst/>
                <a:latin typeface="Arial" panose="020B0604020202020204" pitchFamily="34" charset="0"/>
                <a:ea typeface="Calibri" panose="020F0502020204030204" pitchFamily="34" charset="0"/>
              </a:rPr>
              <a:t>: no se puede subestimar su importancia</a:t>
            </a:r>
            <a:endParaRPr lang="de-CH" sz="1600" b="1">
              <a:solidFill>
                <a:schemeClr val="tx1"/>
              </a:solidFill>
            </a:endParaRPr>
          </a:p>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Recién integrado en la herramienta, pero sin cambios relevantes en el contenido con respecto al antiguo CEDRIG</a:t>
            </a:r>
            <a:endParaRPr lang="de-CH" sz="1600">
              <a:solidFill>
                <a:schemeClr val="tx1"/>
              </a:solidFill>
            </a:endParaRPr>
          </a:p>
          <a:p>
            <a:pPr>
              <a:buFont typeface="Arial" panose="020B0604020202020204" pitchFamily="34" charset="0"/>
              <a:buChar char="•"/>
            </a:pPr>
            <a:r>
              <a:rPr lang="es-CO" sz="1600">
                <a:effectLst/>
                <a:latin typeface="Arial" panose="020B0604020202020204" pitchFamily="34" charset="0"/>
                <a:ea typeface="Calibri" panose="020F0502020204030204" pitchFamily="34" charset="0"/>
              </a:rPr>
              <a:t>Cómo lograrlo:</a:t>
            </a:r>
            <a:r>
              <a:rPr lang="de-CH" sz="1600">
                <a:solidFill>
                  <a:schemeClr val="tx1"/>
                </a:solidFill>
              </a:rPr>
              <a:t> </a:t>
            </a:r>
          </a:p>
          <a:p>
            <a:pPr lvl="1">
              <a:spcBef>
                <a:spcPts val="0"/>
              </a:spcBef>
              <a:buClrTx/>
              <a:buSzPct val="80000"/>
              <a:buFont typeface="Arial" panose="020B0604020202020204" pitchFamily="34" charset="0"/>
              <a:buChar char="•"/>
            </a:pPr>
            <a:r>
              <a:rPr lang="es-CO" sz="1200">
                <a:solidFill>
                  <a:schemeClr val="tx1"/>
                </a:solidFill>
              </a:rPr>
              <a:t>Reciclar (utilizar o adaptar un análisis de contexto existente)</a:t>
            </a:r>
            <a:endParaRPr lang="de-CH" sz="1200">
              <a:solidFill>
                <a:schemeClr val="tx1"/>
              </a:solidFill>
            </a:endParaRPr>
          </a:p>
          <a:p>
            <a:pPr lvl="1">
              <a:spcBef>
                <a:spcPts val="0"/>
              </a:spcBef>
              <a:buClrTx/>
              <a:buSzPct val="80000"/>
              <a:buFont typeface="Arial" panose="020B0604020202020204" pitchFamily="34" charset="0"/>
              <a:buChar char="•"/>
            </a:pPr>
            <a:r>
              <a:rPr lang="es-CO" sz="1200">
                <a:solidFill>
                  <a:schemeClr val="tx1"/>
                </a:solidFill>
              </a:rPr>
              <a:t>Externalizar (con un consultor)</a:t>
            </a:r>
            <a:endParaRPr lang="de-CH" sz="1200">
              <a:solidFill>
                <a:schemeClr val="tx1"/>
              </a:solidFill>
            </a:endParaRPr>
          </a:p>
          <a:p>
            <a:pPr lvl="1">
              <a:spcBef>
                <a:spcPts val="0"/>
              </a:spcBef>
              <a:buFont typeface="Arial" panose="020B0604020202020204" pitchFamily="34" charset="0"/>
              <a:buChar char="•"/>
            </a:pPr>
            <a:r>
              <a:rPr lang="es-CO" sz="1200">
                <a:solidFill>
                  <a:schemeClr val="tx1"/>
                </a:solidFill>
              </a:rPr>
              <a:t>Hacerlo usted mismo</a:t>
            </a:r>
            <a:endParaRPr lang="de-CH" sz="1200">
              <a:solidFill>
                <a:schemeClr val="tx1"/>
              </a:solidFill>
            </a:endParaRPr>
          </a:p>
          <a:p>
            <a:pPr lvl="1">
              <a:spcBef>
                <a:spcPts val="0"/>
              </a:spcBef>
              <a:buFont typeface="Arial" panose="020B0604020202020204" pitchFamily="34" charset="0"/>
              <a:buChar char="•"/>
            </a:pPr>
            <a:endParaRPr lang="de-CH">
              <a:solidFill>
                <a:schemeClr val="tx1"/>
              </a:solidFill>
            </a:endParaRPr>
          </a:p>
          <a:p>
            <a:pPr lvl="1">
              <a:spcBef>
                <a:spcPts val="0"/>
              </a:spcBef>
              <a:buFont typeface="Arial" panose="020B0604020202020204" pitchFamily="34" charset="0"/>
              <a:buChar char="•"/>
            </a:pPr>
            <a:endParaRPr lang="de-CH">
              <a:solidFill>
                <a:schemeClr val="tx1"/>
              </a:solidFill>
            </a:endParaRPr>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CE51CE9B-E1AF-6290-9301-D656844A9F9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2879029" y="3510280"/>
            <a:ext cx="6229410" cy="1587045"/>
          </a:xfrm>
          <a:prstGeom prst="rect">
            <a:avLst/>
          </a:prstGeom>
        </p:spPr>
      </p:pic>
      <p:pic>
        <p:nvPicPr>
          <p:cNvPr id="6" name="Grafik 5">
            <a:extLst>
              <a:ext uri="{FF2B5EF4-FFF2-40B4-BE49-F238E27FC236}">
                <a16:creationId xmlns:a16="http://schemas.microsoft.com/office/drawing/2014/main" id="{61FAF47E-E401-4789-9542-8D3608189BF7}"/>
              </a:ext>
            </a:extLst>
          </p:cNvPr>
          <p:cNvPicPr>
            <a:picLocks noChangeAspect="1"/>
          </p:cNvPicPr>
          <p:nvPr/>
        </p:nvPicPr>
        <p:blipFill>
          <a:blip r:embed="rId4"/>
          <a:stretch>
            <a:fillRect/>
          </a:stretch>
        </p:blipFill>
        <p:spPr>
          <a:xfrm>
            <a:off x="35561" y="824530"/>
            <a:ext cx="2280262" cy="3065518"/>
          </a:xfrm>
          <a:prstGeom prst="rect">
            <a:avLst/>
          </a:prstGeom>
        </p:spPr>
      </p:pic>
    </p:spTree>
    <p:extLst>
      <p:ext uri="{BB962C8B-B14F-4D97-AF65-F5344CB8AC3E}">
        <p14:creationId xmlns:p14="http://schemas.microsoft.com/office/powerpoint/2010/main" val="2309025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CEB7565A-8E5F-AC79-2977-F5BA7C0A3A51}"/>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404C5B07-2AE2-EDF0-34A3-790FFA00D206}"/>
              </a:ext>
            </a:extLst>
          </p:cNvPr>
          <p:cNvPicPr>
            <a:picLocks noChangeAspect="1"/>
          </p:cNvPicPr>
          <p:nvPr/>
        </p:nvPicPr>
        <p:blipFill>
          <a:blip r:embed="rId3"/>
          <a:stretch>
            <a:fillRect/>
          </a:stretch>
        </p:blipFill>
        <p:spPr>
          <a:xfrm>
            <a:off x="2407920" y="1148486"/>
            <a:ext cx="6736080" cy="2933396"/>
          </a:xfrm>
          <a:prstGeom prst="rect">
            <a:avLst/>
          </a:prstGeom>
        </p:spPr>
      </p:pic>
      <p:sp>
        <p:nvSpPr>
          <p:cNvPr id="2" name="Titel 1">
            <a:extLst>
              <a:ext uri="{FF2B5EF4-FFF2-40B4-BE49-F238E27FC236}">
                <a16:creationId xmlns:a16="http://schemas.microsoft.com/office/drawing/2014/main" id="{95D1ED5A-F83D-576E-478F-1403C46A42AE}"/>
              </a:ext>
            </a:extLst>
          </p:cNvPr>
          <p:cNvSpPr>
            <a:spLocks noGrp="1"/>
          </p:cNvSpPr>
          <p:nvPr>
            <p:ph type="title"/>
          </p:nvPr>
        </p:nvSpPr>
        <p:spPr/>
        <p:txBody>
          <a:bodyPr/>
          <a:lstStyle/>
          <a:p>
            <a:r>
              <a:rPr lang="es-CO"/>
              <a:t>Parte I: Análisis del contexto</a:t>
            </a:r>
            <a:br>
              <a:rPr lang="en-US" altLang="en-US" sz="2400" b="1">
                <a:solidFill>
                  <a:srgbClr val="34872B"/>
                </a:solidFill>
                <a:cs typeface="Arial" panose="020B0604020202020204" pitchFamily="34" charset="0"/>
              </a:rPr>
            </a:br>
            <a:endParaRPr lang="de-CH"/>
          </a:p>
        </p:txBody>
      </p:sp>
      <p:sp>
        <p:nvSpPr>
          <p:cNvPr id="489" name="Google Shape;489;p88">
            <a:extLst>
              <a:ext uri="{FF2B5EF4-FFF2-40B4-BE49-F238E27FC236}">
                <a16:creationId xmlns:a16="http://schemas.microsoft.com/office/drawing/2014/main" id="{F4FD0AB4-FC74-934A-3675-8F4FDDE9162E}"/>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8" name="Ellipse 7">
            <a:extLst>
              <a:ext uri="{FF2B5EF4-FFF2-40B4-BE49-F238E27FC236}">
                <a16:creationId xmlns:a16="http://schemas.microsoft.com/office/drawing/2014/main" id="{8F2DE00B-1032-D4F2-AB11-C3B29C938EC4}"/>
              </a:ext>
            </a:extLst>
          </p:cNvPr>
          <p:cNvSpPr/>
          <p:nvPr/>
        </p:nvSpPr>
        <p:spPr>
          <a:xfrm>
            <a:off x="2305356" y="2058926"/>
            <a:ext cx="2659973" cy="7592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a:extLst>
              <a:ext uri="{FF2B5EF4-FFF2-40B4-BE49-F238E27FC236}">
                <a16:creationId xmlns:a16="http://schemas.microsoft.com/office/drawing/2014/main" id="{F4583C21-FDD5-58E8-5DE1-DCDD599FAA85}"/>
              </a:ext>
            </a:extLst>
          </p:cNvPr>
          <p:cNvSpPr txBox="1"/>
          <p:nvPr/>
        </p:nvSpPr>
        <p:spPr>
          <a:xfrm>
            <a:off x="5063689" y="2053265"/>
            <a:ext cx="2805881" cy="923330"/>
          </a:xfrm>
          <a:prstGeom prst="rect">
            <a:avLst/>
          </a:prstGeom>
          <a:solidFill>
            <a:schemeClr val="bg1"/>
          </a:solidFill>
        </p:spPr>
        <p:txBody>
          <a:bodyPr wrap="square" rtlCol="0">
            <a:spAutoFit/>
          </a:bodyPr>
          <a:lstStyle/>
          <a:p>
            <a:r>
              <a:rPr lang="es-CO" sz="1800" dirty="0">
                <a:solidFill>
                  <a:schemeClr val="tx1"/>
                </a:solidFill>
              </a:rPr>
              <a:t>Reciclar/adaptar un análisis de contexto existente</a:t>
            </a:r>
            <a:endParaRPr lang="en-US" sz="1800" dirty="0">
              <a:solidFill>
                <a:schemeClr val="tx1"/>
              </a:solidFill>
            </a:endParaRPr>
          </a:p>
        </p:txBody>
      </p:sp>
      <p:sp>
        <p:nvSpPr>
          <p:cNvPr id="11" name="Textfeld 10">
            <a:extLst>
              <a:ext uri="{FF2B5EF4-FFF2-40B4-BE49-F238E27FC236}">
                <a16:creationId xmlns:a16="http://schemas.microsoft.com/office/drawing/2014/main" id="{86A517E8-7FAC-D8BF-61F9-66C35D01BA94}"/>
              </a:ext>
            </a:extLst>
          </p:cNvPr>
          <p:cNvSpPr txBox="1"/>
          <p:nvPr/>
        </p:nvSpPr>
        <p:spPr>
          <a:xfrm>
            <a:off x="4948622" y="3408955"/>
            <a:ext cx="4134095" cy="923330"/>
          </a:xfrm>
          <a:prstGeom prst="rect">
            <a:avLst/>
          </a:prstGeom>
          <a:solidFill>
            <a:schemeClr val="bg1"/>
          </a:solidFill>
        </p:spPr>
        <p:txBody>
          <a:bodyPr wrap="square" rtlCol="0">
            <a:spAutoFit/>
          </a:bodyPr>
          <a:lstStyle/>
          <a:p>
            <a:r>
              <a:rPr lang="es-CO" sz="1800" dirty="0">
                <a:solidFill>
                  <a:schemeClr val="tx1"/>
                </a:solidFill>
              </a:rPr>
              <a:t>Crear un nuevo análisis de contexto (por cuenta propia o a través de un consultor)</a:t>
            </a:r>
            <a:endParaRPr lang="de-CH" sz="1800" dirty="0">
              <a:solidFill>
                <a:schemeClr val="tx1"/>
              </a:solidFill>
            </a:endParaRPr>
          </a:p>
        </p:txBody>
      </p:sp>
      <p:pic>
        <p:nvPicPr>
          <p:cNvPr id="5" name="Grafik 4">
            <a:extLst>
              <a:ext uri="{FF2B5EF4-FFF2-40B4-BE49-F238E27FC236}">
                <a16:creationId xmlns:a16="http://schemas.microsoft.com/office/drawing/2014/main" id="{AC7B91DA-BB8E-EAAA-AEE7-975586A84A14}"/>
              </a:ext>
            </a:extLst>
          </p:cNvPr>
          <p:cNvPicPr>
            <a:picLocks noChangeAspect="1"/>
          </p:cNvPicPr>
          <p:nvPr/>
        </p:nvPicPr>
        <p:blipFill>
          <a:blip r:embed="rId4"/>
          <a:stretch>
            <a:fillRect/>
          </a:stretch>
        </p:blipFill>
        <p:spPr>
          <a:xfrm>
            <a:off x="29298" y="805102"/>
            <a:ext cx="2280262" cy="3065518"/>
          </a:xfrm>
          <a:prstGeom prst="rect">
            <a:avLst/>
          </a:prstGeom>
        </p:spPr>
      </p:pic>
      <p:pic>
        <p:nvPicPr>
          <p:cNvPr id="14" name="Grafik 13">
            <a:extLst>
              <a:ext uri="{FF2B5EF4-FFF2-40B4-BE49-F238E27FC236}">
                <a16:creationId xmlns:a16="http://schemas.microsoft.com/office/drawing/2014/main" id="{CF2CE46A-BDB6-3D52-4DE4-850FA719991E}"/>
              </a:ext>
            </a:extLst>
          </p:cNvPr>
          <p:cNvPicPr>
            <a:picLocks noChangeAspect="1"/>
          </p:cNvPicPr>
          <p:nvPr/>
        </p:nvPicPr>
        <p:blipFill>
          <a:blip r:embed="rId5"/>
          <a:stretch>
            <a:fillRect/>
          </a:stretch>
        </p:blipFill>
        <p:spPr>
          <a:xfrm>
            <a:off x="2407919" y="4392011"/>
            <a:ext cx="6674797" cy="248227"/>
          </a:xfrm>
          <a:prstGeom prst="rect">
            <a:avLst/>
          </a:prstGeom>
        </p:spPr>
      </p:pic>
      <p:sp>
        <p:nvSpPr>
          <p:cNvPr id="12" name="Ellipse 11">
            <a:extLst>
              <a:ext uri="{FF2B5EF4-FFF2-40B4-BE49-F238E27FC236}">
                <a16:creationId xmlns:a16="http://schemas.microsoft.com/office/drawing/2014/main" id="{C8885FC5-C2CE-5A7F-A795-66886577ACC8}"/>
              </a:ext>
            </a:extLst>
          </p:cNvPr>
          <p:cNvSpPr/>
          <p:nvPr/>
        </p:nvSpPr>
        <p:spPr>
          <a:xfrm>
            <a:off x="8054907" y="4332276"/>
            <a:ext cx="1065388" cy="35439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3" name="Gerade Verbindung mit Pfeil 2">
            <a:extLst>
              <a:ext uri="{FF2B5EF4-FFF2-40B4-BE49-F238E27FC236}">
                <a16:creationId xmlns:a16="http://schemas.microsoft.com/office/drawing/2014/main" id="{D9F856F1-41DA-3A47-7740-39DC41FFF705}"/>
              </a:ext>
            </a:extLst>
          </p:cNvPr>
          <p:cNvCxnSpPr/>
          <p:nvPr/>
        </p:nvCxnSpPr>
        <p:spPr>
          <a:xfrm>
            <a:off x="7479958" y="4195565"/>
            <a:ext cx="538316" cy="18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5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6A0929D-D87C-C2D1-BD16-9F1F0D34B3E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FF971CEE-1455-EA4A-7E12-5655B2296815}"/>
              </a:ext>
            </a:extLst>
          </p:cNvPr>
          <p:cNvPicPr>
            <a:picLocks noChangeAspect="1"/>
          </p:cNvPicPr>
          <p:nvPr/>
        </p:nvPicPr>
        <p:blipFill>
          <a:blip r:embed="rId3"/>
          <a:stretch>
            <a:fillRect/>
          </a:stretch>
        </p:blipFill>
        <p:spPr>
          <a:xfrm>
            <a:off x="820239" y="479308"/>
            <a:ext cx="7319107" cy="4662267"/>
          </a:xfrm>
          <a:prstGeom prst="rect">
            <a:avLst/>
          </a:prstGeom>
        </p:spPr>
      </p:pic>
      <p:sp>
        <p:nvSpPr>
          <p:cNvPr id="2" name="Titel 1">
            <a:extLst>
              <a:ext uri="{FF2B5EF4-FFF2-40B4-BE49-F238E27FC236}">
                <a16:creationId xmlns:a16="http://schemas.microsoft.com/office/drawing/2014/main" id="{B6DEDD49-40AF-1D6F-7544-CC8D15BB8665}"/>
              </a:ext>
            </a:extLst>
          </p:cNvPr>
          <p:cNvSpPr>
            <a:spLocks noGrp="1"/>
          </p:cNvSpPr>
          <p:nvPr>
            <p:ph type="title"/>
          </p:nvPr>
        </p:nvSpPr>
        <p:spPr/>
        <p:txBody>
          <a:bodyPr/>
          <a:lstStyle/>
          <a:p>
            <a:r>
              <a:rPr lang="es-CO" dirty="0"/>
              <a:t>Parte I: Análisis del contexto</a:t>
            </a:r>
            <a:endParaRPr lang="de-CH" dirty="0"/>
          </a:p>
        </p:txBody>
      </p:sp>
      <p:sp>
        <p:nvSpPr>
          <p:cNvPr id="489" name="Google Shape;489;p88">
            <a:extLst>
              <a:ext uri="{FF2B5EF4-FFF2-40B4-BE49-F238E27FC236}">
                <a16:creationId xmlns:a16="http://schemas.microsoft.com/office/drawing/2014/main" id="{349E3FEF-6C5A-5A98-9AFF-BD9F49B5AB43}"/>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2" name="Textfeld 11">
            <a:extLst>
              <a:ext uri="{FF2B5EF4-FFF2-40B4-BE49-F238E27FC236}">
                <a16:creationId xmlns:a16="http://schemas.microsoft.com/office/drawing/2014/main" id="{FEDC7DF8-1F31-3100-EC01-3F7F39ABBDF6}"/>
              </a:ext>
            </a:extLst>
          </p:cNvPr>
          <p:cNvSpPr txBox="1"/>
          <p:nvPr/>
        </p:nvSpPr>
        <p:spPr>
          <a:xfrm>
            <a:off x="2349736" y="1622778"/>
            <a:ext cx="3261919" cy="1200329"/>
          </a:xfrm>
          <a:prstGeom prst="rect">
            <a:avLst/>
          </a:prstGeom>
          <a:solidFill>
            <a:schemeClr val="bg1"/>
          </a:solidFill>
        </p:spPr>
        <p:txBody>
          <a:bodyPr wrap="square" rtlCol="0">
            <a:spAutoFit/>
          </a:bodyPr>
          <a:lstStyle/>
          <a:p>
            <a:r>
              <a:rPr lang="es-CO" sz="1800" dirty="0">
                <a:solidFill>
                  <a:schemeClr val="tx1"/>
                </a:solidFill>
              </a:rPr>
              <a:t>Información específica, ejemplos, definiciones o fuentes de datos relacionados con este tema</a:t>
            </a:r>
            <a:endParaRPr lang="de-CH" sz="1800" dirty="0">
              <a:solidFill>
                <a:schemeClr val="tx1"/>
              </a:solidFill>
            </a:endParaRPr>
          </a:p>
        </p:txBody>
      </p:sp>
      <p:sp>
        <p:nvSpPr>
          <p:cNvPr id="13" name="Ellipse 12">
            <a:extLst>
              <a:ext uri="{FF2B5EF4-FFF2-40B4-BE49-F238E27FC236}">
                <a16:creationId xmlns:a16="http://schemas.microsoft.com/office/drawing/2014/main" id="{90B2707D-1930-3A5E-B48F-FF59D9C70738}"/>
              </a:ext>
            </a:extLst>
          </p:cNvPr>
          <p:cNvSpPr/>
          <p:nvPr/>
        </p:nvSpPr>
        <p:spPr>
          <a:xfrm>
            <a:off x="5014493" y="3187300"/>
            <a:ext cx="271491" cy="25143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62FABA43-25B0-0F2B-7937-9AD9992FA30E}"/>
              </a:ext>
            </a:extLst>
          </p:cNvPr>
          <p:cNvSpPr txBox="1"/>
          <p:nvPr/>
        </p:nvSpPr>
        <p:spPr>
          <a:xfrm>
            <a:off x="2831988" y="448293"/>
            <a:ext cx="4352484" cy="923330"/>
          </a:xfrm>
          <a:prstGeom prst="rect">
            <a:avLst/>
          </a:prstGeom>
          <a:solidFill>
            <a:schemeClr val="bg1"/>
          </a:solidFill>
        </p:spPr>
        <p:txBody>
          <a:bodyPr wrap="square" rtlCol="0">
            <a:spAutoFit/>
          </a:bodyPr>
          <a:lstStyle/>
          <a:p>
            <a:r>
              <a:rPr lang="es-CO" sz="1800" dirty="0">
                <a:solidFill>
                  <a:schemeClr val="tx1"/>
                </a:solidFill>
              </a:rPr>
              <a:t>Información y orientación básicas (la recopilación estará disponible en forma de manual) </a:t>
            </a:r>
            <a:r>
              <a:rPr lang="de-CH" sz="1800" dirty="0">
                <a:solidFill>
                  <a:schemeClr val="tx1"/>
                </a:solidFill>
              </a:rPr>
              <a:t> </a:t>
            </a:r>
          </a:p>
        </p:txBody>
      </p:sp>
      <p:cxnSp>
        <p:nvCxnSpPr>
          <p:cNvPr id="3" name="Gerade Verbindung mit Pfeil 2">
            <a:extLst>
              <a:ext uri="{FF2B5EF4-FFF2-40B4-BE49-F238E27FC236}">
                <a16:creationId xmlns:a16="http://schemas.microsoft.com/office/drawing/2014/main" id="{E536F51D-6CDB-7969-63B8-9DDAB57625F4}"/>
              </a:ext>
            </a:extLst>
          </p:cNvPr>
          <p:cNvCxnSpPr>
            <a:cxnSpLocks/>
          </p:cNvCxnSpPr>
          <p:nvPr/>
        </p:nvCxnSpPr>
        <p:spPr>
          <a:xfrm>
            <a:off x="6572421" y="1152475"/>
            <a:ext cx="435891" cy="2846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79E803AC-88A5-82CD-B125-C57962344091}"/>
              </a:ext>
            </a:extLst>
          </p:cNvPr>
          <p:cNvCxnSpPr>
            <a:cxnSpLocks/>
          </p:cNvCxnSpPr>
          <p:nvPr/>
        </p:nvCxnSpPr>
        <p:spPr>
          <a:xfrm>
            <a:off x="5008230" y="2689470"/>
            <a:ext cx="108651" cy="3734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09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E07A8DA1-2087-551C-FAA6-699C3CAA11F3}"/>
              </a:ext>
            </a:extLst>
          </p:cNvPr>
          <p:cNvSpPr>
            <a:spLocks noGrp="1"/>
          </p:cNvSpPr>
          <p:nvPr>
            <p:ph type="title"/>
          </p:nvPr>
        </p:nvSpPr>
        <p:spPr/>
        <p:txBody>
          <a:bodyPr/>
          <a:lstStyle/>
          <a:p>
            <a:r>
              <a:rPr lang="es-CO" b="1">
                <a:effectLst/>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5" name="Rectangle 3">
            <a:extLst>
              <a:ext uri="{FF2B5EF4-FFF2-40B4-BE49-F238E27FC236}">
                <a16:creationId xmlns:a16="http://schemas.microsoft.com/office/drawing/2014/main" id="{431C6967-56D4-4893-8D10-0382034108BF}"/>
              </a:ext>
            </a:extLst>
          </p:cNvPr>
          <p:cNvSpPr>
            <a:spLocks noChangeArrowheads="1"/>
          </p:cNvSpPr>
          <p:nvPr/>
        </p:nvSpPr>
        <p:spPr bwMode="auto">
          <a:xfrm>
            <a:off x="107157" y="4316969"/>
            <a:ext cx="332683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800">
                <a:effectLst/>
                <a:latin typeface="Arial" panose="020B0604020202020204" pitchFamily="34" charset="0"/>
                <a:ea typeface="Calibri" panose="020F0502020204030204" pitchFamily="34" charset="0"/>
              </a:rPr>
              <a:t>Fuente: Marco conceptual del IPCC AR5; </a:t>
            </a:r>
            <a:r>
              <a:rPr lang="en-US" sz="800" err="1">
                <a:effectLst/>
                <a:latin typeface="Arial" panose="020B0604020202020204" pitchFamily="34" charset="0"/>
                <a:ea typeface="Calibri" panose="020F0502020204030204" pitchFamily="34" charset="0"/>
              </a:rPr>
              <a:t>ver</a:t>
            </a:r>
            <a:r>
              <a:rPr lang="en-US" sz="800">
                <a:effectLst/>
                <a:latin typeface="Arial" panose="020B0604020202020204" pitchFamily="34" charset="0"/>
                <a:ea typeface="Calibri" panose="020F0502020204030204" pitchFamily="34" charset="0"/>
              </a:rPr>
              <a:t> </a:t>
            </a:r>
            <a:r>
              <a:rPr lang="en-US" sz="800" err="1">
                <a:effectLst/>
                <a:latin typeface="Arial" panose="020B0604020202020204" pitchFamily="34" charset="0"/>
                <a:ea typeface="Calibri" panose="020F0502020204030204" pitchFamily="34" charset="0"/>
              </a:rPr>
              <a:t>también</a:t>
            </a:r>
            <a:r>
              <a:rPr lang="en-US" sz="800">
                <a:effectLst/>
                <a:latin typeface="Arial" panose="020B0604020202020204" pitchFamily="34" charset="0"/>
                <a:ea typeface="Calibri" panose="020F0502020204030204" pitchFamily="34" charset="0"/>
              </a:rPr>
              <a:t>: </a:t>
            </a:r>
            <a:r>
              <a:rPr lang="en-US" sz="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Managing the Risks of Extreme Events and Disasters to Advance Climate Change Adaptation</a:t>
            </a:r>
            <a:r>
              <a:rPr lang="en-US" sz="800" u="sng">
                <a:solidFill>
                  <a:srgbClr val="0563C1"/>
                </a:solidFill>
                <a:effectLst/>
                <a:latin typeface="Arial" panose="020B0604020202020204" pitchFamily="34" charset="0"/>
                <a:ea typeface="Calibri" panose="020F0502020204030204" pitchFamily="34" charset="0"/>
              </a:rPr>
              <a:t>. </a:t>
            </a:r>
            <a:r>
              <a:rPr lang="es-CO" sz="800">
                <a:effectLst/>
                <a:latin typeface="Arial" panose="020B0604020202020204" pitchFamily="34" charset="0"/>
                <a:ea typeface="Calibri" panose="020F0502020204030204" pitchFamily="34" charset="0"/>
              </a:rPr>
              <a:t>Gestión de los riesgos de fenómenos extremos y desastres para avanzar en la adaptación al cambio climático.</a:t>
            </a:r>
            <a:endParaRPr kumimoji="0" lang="de-CH"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de-DE"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278B3F24-40CD-42AE-8533-2A7C85B47B49}"/>
              </a:ext>
            </a:extLst>
          </p:cNvPr>
          <p:cNvSpPr txBox="1"/>
          <p:nvPr/>
        </p:nvSpPr>
        <p:spPr>
          <a:xfrm>
            <a:off x="3457804" y="746760"/>
            <a:ext cx="5300433" cy="3539430"/>
          </a:xfrm>
          <a:prstGeom prst="rect">
            <a:avLst/>
          </a:prstGeom>
          <a:noFill/>
        </p:spPr>
        <p:txBody>
          <a:bodyPr wrap="square">
            <a:spAutoFit/>
          </a:bodyPr>
          <a:lstStyle/>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Peligro: </a:t>
            </a:r>
            <a:r>
              <a:rPr lang="es-CO" sz="1600">
                <a:effectLst/>
                <a:latin typeface="Arial" panose="020B0604020202020204" pitchFamily="34" charset="0"/>
                <a:ea typeface="Calibri" panose="020F0502020204030204" pitchFamily="34" charset="0"/>
              </a:rPr>
              <a:t>un proceso, fenómeno o actividad humana que puede causar la pérdida de vidas, lesiones u otros efectos sobre la salud, daños materiales, perturbaciones sociales y económicas o degradación del medio ambiente</a:t>
            </a:r>
            <a:r>
              <a:rPr lang="es-CO" sz="1600" b="1">
                <a:effectLst/>
                <a:latin typeface="Arial" panose="020B0604020202020204" pitchFamily="34" charset="0"/>
                <a:ea typeface="Calibri" panose="020F0502020204030204" pitchFamily="34" charset="0"/>
              </a:rPr>
              <a:t>. </a:t>
            </a:r>
            <a:r>
              <a:rPr lang="es-CO" sz="1600">
                <a:effectLst/>
                <a:latin typeface="Arial" panose="020B0604020202020204" pitchFamily="34" charset="0"/>
                <a:ea typeface="Calibri" panose="020F0502020204030204" pitchFamily="34" charset="0"/>
              </a:rPr>
              <a:t>En CEDRIG el foco son </a:t>
            </a:r>
            <a:r>
              <a:rPr lang="es-CO" sz="1600" i="1">
                <a:effectLst/>
                <a:latin typeface="Arial" panose="020B0604020202020204" pitchFamily="34" charset="0"/>
                <a:ea typeface="Calibri" panose="020F0502020204030204" pitchFamily="34" charset="0"/>
              </a:rPr>
              <a:t>los peligros naturales y medioambientales</a:t>
            </a:r>
            <a:r>
              <a:rPr lang="es-CO" sz="1600">
                <a:effectLst/>
                <a:latin typeface="Arial" panose="020B0604020202020204" pitchFamily="34" charset="0"/>
                <a:ea typeface="Calibri" panose="020F0502020204030204" pitchFamily="34" charset="0"/>
              </a:rPr>
              <a:t>, así como </a:t>
            </a:r>
            <a:r>
              <a:rPr lang="es-CO" sz="1600" i="1">
                <a:effectLst/>
                <a:latin typeface="Arial" panose="020B0604020202020204" pitchFamily="34" charset="0"/>
                <a:ea typeface="Calibri" panose="020F0502020204030204" pitchFamily="34" charset="0"/>
              </a:rPr>
              <a:t>las tendencias futuras debidas al cambio climático</a:t>
            </a:r>
            <a:r>
              <a:rPr lang="es-CO" sz="1600">
                <a:effectLst/>
                <a:latin typeface="Arial" panose="020B0604020202020204" pitchFamily="34" charset="0"/>
                <a:ea typeface="Calibri" panose="020F0502020204030204" pitchFamily="34" charset="0"/>
              </a:rPr>
              <a:t>.</a:t>
            </a:r>
          </a:p>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Exposición: </a:t>
            </a:r>
            <a:r>
              <a:rPr lang="es-CO" sz="1600">
                <a:effectLst/>
                <a:latin typeface="Arial" panose="020B0604020202020204" pitchFamily="34" charset="0"/>
                <a:ea typeface="Calibri" panose="020F0502020204030204" pitchFamily="34" charset="0"/>
              </a:rPr>
              <a:t>la presencia de personas, medios de vida, servicios y recursos medioambientales, infraestructuras o activos económicos, sociales o culturales en lugares que podrían verse afectados negativamente.</a:t>
            </a:r>
            <a:r>
              <a:rPr lang="en-US" sz="1600">
                <a:solidFill>
                  <a:schemeClr val="tx1"/>
                </a:solidFill>
              </a:rPr>
              <a:t> </a:t>
            </a:r>
          </a:p>
          <a:p>
            <a:pPr marL="285750" indent="-285750">
              <a:buSzPct val="80000"/>
              <a:buFont typeface="Arial" panose="020B0604020202020204" pitchFamily="34" charset="0"/>
              <a:buChar char="•"/>
            </a:pPr>
            <a:r>
              <a:rPr lang="es-CO" sz="1600" b="1">
                <a:effectLst/>
                <a:latin typeface="Arial" panose="020B0604020202020204" pitchFamily="34" charset="0"/>
                <a:ea typeface="Calibri" panose="020F0502020204030204" pitchFamily="34" charset="0"/>
              </a:rPr>
              <a:t>Vulnerabilidad: </a:t>
            </a:r>
            <a:r>
              <a:rPr lang="es-CO" sz="1600">
                <a:effectLst/>
                <a:latin typeface="Arial" panose="020B0604020202020204" pitchFamily="34" charset="0"/>
                <a:ea typeface="Calibri" panose="020F0502020204030204" pitchFamily="34" charset="0"/>
              </a:rPr>
              <a:t>la propensión o predisposición a verse afectado negativamente.</a:t>
            </a:r>
            <a:endParaRPr lang="de-CH" sz="1600">
              <a:solidFill>
                <a:schemeClr val="tx1"/>
              </a:solidFill>
            </a:endParaRPr>
          </a:p>
        </p:txBody>
      </p:sp>
      <p:sp>
        <p:nvSpPr>
          <p:cNvPr id="4" name="Moon 3">
            <a:extLst>
              <a:ext uri="{FF2B5EF4-FFF2-40B4-BE49-F238E27FC236}">
                <a16:creationId xmlns:a16="http://schemas.microsoft.com/office/drawing/2014/main" id="{B5EC5E17-3CEB-DE96-1F35-3B781A272974}"/>
              </a:ext>
            </a:extLst>
          </p:cNvPr>
          <p:cNvSpPr/>
          <p:nvPr/>
        </p:nvSpPr>
        <p:spPr>
          <a:xfrm rot="7145049">
            <a:off x="1993426" y="1052980"/>
            <a:ext cx="1150706" cy="1367296"/>
          </a:xfrm>
          <a:prstGeom prst="moon">
            <a:avLst>
              <a:gd name="adj" fmla="val 72581"/>
            </a:avLst>
          </a:prstGeom>
          <a:solidFill>
            <a:srgbClr val="5391C7"/>
          </a:solidFill>
          <a:ln>
            <a:solidFill>
              <a:srgbClr val="5391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Moon 5">
            <a:extLst>
              <a:ext uri="{FF2B5EF4-FFF2-40B4-BE49-F238E27FC236}">
                <a16:creationId xmlns:a16="http://schemas.microsoft.com/office/drawing/2014/main" id="{77FB0CB8-1A06-1BB4-FF13-2BB644AB78BD}"/>
              </a:ext>
            </a:extLst>
          </p:cNvPr>
          <p:cNvSpPr/>
          <p:nvPr/>
        </p:nvSpPr>
        <p:spPr>
          <a:xfrm rot="14422058">
            <a:off x="2004142" y="2760712"/>
            <a:ext cx="1150706" cy="1367296"/>
          </a:xfrm>
          <a:prstGeom prst="moon">
            <a:avLst>
              <a:gd name="adj" fmla="val 72581"/>
            </a:avLst>
          </a:prstGeom>
          <a:solidFill>
            <a:srgbClr val="0EA8CE"/>
          </a:solidFill>
          <a:ln>
            <a:solidFill>
              <a:srgbClr val="0EA8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Moon 6">
            <a:extLst>
              <a:ext uri="{FF2B5EF4-FFF2-40B4-BE49-F238E27FC236}">
                <a16:creationId xmlns:a16="http://schemas.microsoft.com/office/drawing/2014/main" id="{0BBC712D-79C7-37D5-74F3-2570EAC331D7}"/>
              </a:ext>
            </a:extLst>
          </p:cNvPr>
          <p:cNvSpPr/>
          <p:nvPr/>
        </p:nvSpPr>
        <p:spPr>
          <a:xfrm>
            <a:off x="538172" y="1905345"/>
            <a:ext cx="1150706" cy="1367296"/>
          </a:xfrm>
          <a:prstGeom prst="moon">
            <a:avLst>
              <a:gd name="adj" fmla="val 72581"/>
            </a:avLst>
          </a:prstGeom>
          <a:solidFill>
            <a:srgbClr val="12345B"/>
          </a:solidFill>
          <a:ln>
            <a:solidFill>
              <a:srgbClr val="123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3226DD96-D0D6-BC98-603A-FF6BCAB7CCD8}"/>
              </a:ext>
            </a:extLst>
          </p:cNvPr>
          <p:cNvSpPr txBox="1"/>
          <p:nvPr/>
        </p:nvSpPr>
        <p:spPr>
          <a:xfrm>
            <a:off x="1679754" y="2434100"/>
            <a:ext cx="820225" cy="276999"/>
          </a:xfrm>
          <a:prstGeom prst="rect">
            <a:avLst/>
          </a:prstGeom>
          <a:noFill/>
        </p:spPr>
        <p:txBody>
          <a:bodyPr wrap="square" rtlCol="0">
            <a:spAutoFit/>
          </a:bodyPr>
          <a:lstStyle/>
          <a:p>
            <a:r>
              <a:rPr lang="en-GB" sz="1200"/>
              <a:t>Riesgo</a:t>
            </a:r>
            <a:endParaRPr lang="en-CH" sz="1200"/>
          </a:p>
        </p:txBody>
      </p:sp>
      <p:sp>
        <p:nvSpPr>
          <p:cNvPr id="9" name="TextBox 8">
            <a:extLst>
              <a:ext uri="{FF2B5EF4-FFF2-40B4-BE49-F238E27FC236}">
                <a16:creationId xmlns:a16="http://schemas.microsoft.com/office/drawing/2014/main" id="{17D6DEEC-EB2C-BFBD-BCDD-C557A68D4690}"/>
              </a:ext>
            </a:extLst>
          </p:cNvPr>
          <p:cNvSpPr txBox="1"/>
          <p:nvPr/>
        </p:nvSpPr>
        <p:spPr>
          <a:xfrm>
            <a:off x="1934335" y="1541690"/>
            <a:ext cx="1290320" cy="276999"/>
          </a:xfrm>
          <a:prstGeom prst="rect">
            <a:avLst/>
          </a:prstGeom>
          <a:noFill/>
        </p:spPr>
        <p:txBody>
          <a:bodyPr wrap="square" rtlCol="0">
            <a:spAutoFit/>
          </a:bodyPr>
          <a:lstStyle/>
          <a:p>
            <a:r>
              <a:rPr lang="en-GB" sz="1200">
                <a:solidFill>
                  <a:schemeClr val="bg1"/>
                </a:solidFill>
              </a:rPr>
              <a:t>Vulnerabilidad</a:t>
            </a:r>
            <a:endParaRPr lang="en-CH" sz="1200">
              <a:solidFill>
                <a:schemeClr val="bg1"/>
              </a:solidFill>
            </a:endParaRPr>
          </a:p>
        </p:txBody>
      </p:sp>
      <p:sp>
        <p:nvSpPr>
          <p:cNvPr id="10" name="TextBox 9">
            <a:extLst>
              <a:ext uri="{FF2B5EF4-FFF2-40B4-BE49-F238E27FC236}">
                <a16:creationId xmlns:a16="http://schemas.microsoft.com/office/drawing/2014/main" id="{78806D2C-75C0-87F3-81A2-31B180ADD243}"/>
              </a:ext>
            </a:extLst>
          </p:cNvPr>
          <p:cNvSpPr txBox="1"/>
          <p:nvPr/>
        </p:nvSpPr>
        <p:spPr>
          <a:xfrm>
            <a:off x="2089866" y="3379307"/>
            <a:ext cx="955659" cy="276999"/>
          </a:xfrm>
          <a:prstGeom prst="rect">
            <a:avLst/>
          </a:prstGeom>
          <a:noFill/>
        </p:spPr>
        <p:txBody>
          <a:bodyPr wrap="square" rtlCol="0">
            <a:spAutoFit/>
          </a:bodyPr>
          <a:lstStyle/>
          <a:p>
            <a:r>
              <a:rPr lang="en-GB" sz="1200">
                <a:solidFill>
                  <a:schemeClr val="bg1"/>
                </a:solidFill>
              </a:rPr>
              <a:t>Exposición</a:t>
            </a:r>
            <a:endParaRPr lang="en-CH" sz="1200">
              <a:solidFill>
                <a:schemeClr val="bg1"/>
              </a:solidFill>
            </a:endParaRPr>
          </a:p>
        </p:txBody>
      </p:sp>
      <p:sp>
        <p:nvSpPr>
          <p:cNvPr id="12" name="TextBox 11">
            <a:extLst>
              <a:ext uri="{FF2B5EF4-FFF2-40B4-BE49-F238E27FC236}">
                <a16:creationId xmlns:a16="http://schemas.microsoft.com/office/drawing/2014/main" id="{C6B613F0-4ADB-F055-B10F-7800FEEF84F4}"/>
              </a:ext>
            </a:extLst>
          </p:cNvPr>
          <p:cNvSpPr txBox="1"/>
          <p:nvPr/>
        </p:nvSpPr>
        <p:spPr>
          <a:xfrm>
            <a:off x="675256" y="2425210"/>
            <a:ext cx="820225" cy="276999"/>
          </a:xfrm>
          <a:prstGeom prst="rect">
            <a:avLst/>
          </a:prstGeom>
          <a:noFill/>
        </p:spPr>
        <p:txBody>
          <a:bodyPr wrap="square" rtlCol="0">
            <a:spAutoFit/>
          </a:bodyPr>
          <a:lstStyle/>
          <a:p>
            <a:r>
              <a:rPr lang="en-GB" sz="1200">
                <a:solidFill>
                  <a:schemeClr val="bg1"/>
                </a:solidFill>
              </a:rPr>
              <a:t>Peligro</a:t>
            </a:r>
            <a:endParaRPr lang="en-CH" sz="1200">
              <a:solidFill>
                <a:schemeClr val="bg1"/>
              </a:solidFill>
            </a:endParaRPr>
          </a:p>
        </p:txBody>
      </p:sp>
    </p:spTree>
    <p:extLst>
      <p:ext uri="{BB962C8B-B14F-4D97-AF65-F5344CB8AC3E}">
        <p14:creationId xmlns:p14="http://schemas.microsoft.com/office/powerpoint/2010/main" val="1048484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 name="Textplatzhalter 3">
            <a:extLst>
              <a:ext uri="{FF2B5EF4-FFF2-40B4-BE49-F238E27FC236}">
                <a16:creationId xmlns:a16="http://schemas.microsoft.com/office/drawing/2014/main" id="{B615E47F-0839-F412-F322-E24D49503AB6}"/>
              </a:ext>
            </a:extLst>
          </p:cNvPr>
          <p:cNvSpPr>
            <a:spLocks noGrp="1"/>
          </p:cNvSpPr>
          <p:nvPr>
            <p:ph type="body" idx="1"/>
          </p:nvPr>
        </p:nvSpPr>
        <p:spPr>
          <a:xfrm>
            <a:off x="311700" y="574624"/>
            <a:ext cx="8520600" cy="4481563"/>
          </a:xfrm>
        </p:spPr>
        <p:txBody>
          <a:bodyPr/>
          <a:lstStyle/>
          <a:p>
            <a:pPr marL="114300" indent="0">
              <a:buNone/>
            </a:pPr>
            <a:r>
              <a:rPr lang="es-CO" sz="1400" b="1"/>
              <a:t>Peligro</a:t>
            </a:r>
            <a:r>
              <a:rPr lang="de-CH" sz="1400"/>
              <a:t>:</a:t>
            </a:r>
          </a:p>
          <a:p>
            <a:r>
              <a:rPr lang="es-CO" sz="1400"/>
              <a:t>Situación actual en cuanto a peligros naturales (por ejemplo, olas de calor, deslizamientos de tierra, inundaciones)</a:t>
            </a:r>
            <a:endParaRPr lang="de-CH" sz="1400"/>
          </a:p>
          <a:p>
            <a:r>
              <a:rPr lang="es-CO" sz="1400"/>
              <a:t>Situación actual en cuanto a peligros medioambientales (por ejemplo, desertificación, deforestación, contaminación) y a sus causas principales (entre ellas las emisiones de gases de efecto invernadero)</a:t>
            </a:r>
            <a:endParaRPr lang="de-CH" sz="1400"/>
          </a:p>
          <a:p>
            <a:r>
              <a:rPr lang="es-CO" sz="1400"/>
              <a:t>Tendencias futuras del cambio climático</a:t>
            </a:r>
            <a:endParaRPr lang="de-CH" sz="1400"/>
          </a:p>
          <a:p>
            <a:pPr marL="114300" indent="0">
              <a:buNone/>
            </a:pPr>
            <a:r>
              <a:rPr lang="de-CH" sz="1400" b="1"/>
              <a:t>Exposición</a:t>
            </a:r>
            <a:r>
              <a:rPr lang="de-CH" sz="1400"/>
              <a:t>: </a:t>
            </a:r>
          </a:p>
          <a:p>
            <a:r>
              <a:rPr lang="es-ES" sz="1400"/>
              <a:t>Descripción de la exposición a los peligros (por ejemplo, las personas, los bienes, los sistemas, incluidas las infraestructuras críticas)</a:t>
            </a:r>
            <a:endParaRPr lang="de-CH" sz="1400"/>
          </a:p>
          <a:p>
            <a:pPr marL="114300" indent="0">
              <a:buNone/>
            </a:pPr>
            <a:r>
              <a:rPr lang="de-CH" sz="1400" b="1"/>
              <a:t>Vulnerabilidad</a:t>
            </a:r>
            <a:r>
              <a:rPr lang="de-CH" sz="1400"/>
              <a:t>: </a:t>
            </a:r>
          </a:p>
          <a:p>
            <a:r>
              <a:rPr lang="es-ES" sz="1400"/>
              <a:t>Vulnerabilidad a los peligros, incluidos los factores físicos (por ejemplo, vulnerabilidades de las infraestructuras), factores sociales (por ejemplo, pobreza, desigualdad, falta de acceso a servicios, o redes informales, etc.), los factores económicos (por ejemplo, falta de recursos o de acceso a ellos, medios de vida vulnerables) y los factores medioambientales (por ejemplo, sobreexplotación de los recursos naturales)</a:t>
            </a:r>
            <a:endParaRPr lang="de-CH" sz="1400"/>
          </a:p>
          <a:p>
            <a:pPr marL="114300" indent="0">
              <a:buNone/>
            </a:pPr>
            <a:r>
              <a:rPr lang="es-ES" sz="1400" b="1"/>
              <a:t>Riesgo:</a:t>
            </a:r>
            <a:r>
              <a:rPr lang="es-ES" sz="1400"/>
              <a:t> f (peligro, exposición, vulnerabilidad)</a:t>
            </a:r>
            <a:r>
              <a:rPr lang="de-CH" sz="1400"/>
              <a:t> </a:t>
            </a:r>
          </a:p>
          <a:p>
            <a:endParaRPr lang="de-CH" sz="1600"/>
          </a:p>
        </p:txBody>
      </p:sp>
      <p:sp>
        <p:nvSpPr>
          <p:cNvPr id="3" name="Rectangle 2">
            <a:extLst>
              <a:ext uri="{FF2B5EF4-FFF2-40B4-BE49-F238E27FC236}">
                <a16:creationId xmlns:a16="http://schemas.microsoft.com/office/drawing/2014/main" id="{3843AEC0-8047-40F2-B97C-2442BC29E78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CH"/>
          </a:p>
        </p:txBody>
      </p:sp>
      <p:sp>
        <p:nvSpPr>
          <p:cNvPr id="7" name="Titel 1">
            <a:extLst>
              <a:ext uri="{FF2B5EF4-FFF2-40B4-BE49-F238E27FC236}">
                <a16:creationId xmlns:a16="http://schemas.microsoft.com/office/drawing/2014/main" id="{6BFCDB08-7DBA-4339-A5B6-58592DEB9CB4}"/>
              </a:ext>
            </a:extLst>
          </p:cNvPr>
          <p:cNvSpPr txBox="1">
            <a:spLocks/>
          </p:cNvSpPr>
          <p:nvPr/>
        </p:nvSpPr>
        <p:spPr>
          <a:xfrm>
            <a:off x="540487" y="0"/>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1" i="0" u="none" strike="noStrike" cap="none">
                <a:solidFill>
                  <a:srgbClr val="34872B"/>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s-CO">
                <a:latin typeface="Arial" panose="020B0604020202020204" pitchFamily="34" charset="0"/>
                <a:ea typeface="Calibri" panose="020F0502020204030204" pitchFamily="34" charset="0"/>
              </a:rPr>
              <a:t>Análisis del contexto: peligros, vulnerabilidades, riesgos</a:t>
            </a:r>
            <a:br>
              <a:rPr lang="de-CH" sz="3200"/>
            </a:br>
            <a:endParaRPr lang="de-CH" sz="3200"/>
          </a:p>
        </p:txBody>
      </p:sp>
    </p:spTree>
    <p:extLst>
      <p:ext uri="{BB962C8B-B14F-4D97-AF65-F5344CB8AC3E}">
        <p14:creationId xmlns:p14="http://schemas.microsoft.com/office/powerpoint/2010/main" val="31082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F024C964-CB1B-8DF4-E867-4F746089CE88}"/>
              </a:ext>
            </a:extLst>
          </p:cNvPr>
          <p:cNvSpPr>
            <a:spLocks noGrp="1"/>
          </p:cNvSpPr>
          <p:nvPr>
            <p:ph type="title"/>
          </p:nvPr>
        </p:nvSpPr>
        <p:spPr/>
        <p:txBody>
          <a:bodyPr/>
          <a:lstStyle/>
          <a:p>
            <a:r>
              <a:rPr lang="es-CO" sz="2000" b="1">
                <a:effectLst/>
                <a:latin typeface="Arial" panose="020B0604020202020204" pitchFamily="34" charset="0"/>
                <a:ea typeface="Calibri" panose="020F0502020204030204" pitchFamily="34" charset="0"/>
              </a:rPr>
              <a:t>Análisis del contexto: estrategias, políticas y actores (a nivel nacional)</a:t>
            </a:r>
            <a:endParaRPr lang="de-CH" sz="2800"/>
          </a:p>
        </p:txBody>
      </p:sp>
      <p:sp>
        <p:nvSpPr>
          <p:cNvPr id="3" name="Textplatzhalter 2">
            <a:extLst>
              <a:ext uri="{FF2B5EF4-FFF2-40B4-BE49-F238E27FC236}">
                <a16:creationId xmlns:a16="http://schemas.microsoft.com/office/drawing/2014/main" id="{514293F9-0170-E89E-897B-89E7C22E3D93}"/>
              </a:ext>
            </a:extLst>
          </p:cNvPr>
          <p:cNvSpPr>
            <a:spLocks noGrp="1"/>
          </p:cNvSpPr>
          <p:nvPr>
            <p:ph type="body" idx="1"/>
          </p:nvPr>
        </p:nvSpPr>
        <p:spPr/>
        <p:txBody>
          <a:bodyPr/>
          <a:lstStyle/>
          <a:p>
            <a:pPr marL="114300" indent="0">
              <a:buNone/>
            </a:pPr>
            <a:r>
              <a:rPr lang="es-CO" sz="1800" b="1">
                <a:effectLst/>
                <a:latin typeface="Arial" panose="020B0604020202020204" pitchFamily="34" charset="0"/>
                <a:ea typeface="Calibri" panose="020F0502020204030204" pitchFamily="34" charset="0"/>
              </a:rPr>
              <a:t>Estrategias y políticas </a:t>
            </a:r>
            <a:r>
              <a:rPr lang="en-US" sz="1800" b="1">
                <a:solidFill>
                  <a:schemeClr val="tx1"/>
                </a:solidFill>
              </a:rPr>
              <a:t>:</a:t>
            </a:r>
          </a:p>
          <a:p>
            <a:r>
              <a:rPr lang="es-ES" sz="1800">
                <a:solidFill>
                  <a:schemeClr val="tx1"/>
                </a:solidFill>
              </a:rPr>
              <a:t>Todos los documentos y planes oficiales relacionados con el cambio climático, el medio ambiente, RRD, </a:t>
            </a:r>
            <a:r>
              <a:rPr lang="es-ES" sz="1800" err="1">
                <a:solidFill>
                  <a:schemeClr val="tx1"/>
                </a:solidFill>
              </a:rPr>
              <a:t>etc</a:t>
            </a:r>
            <a:r>
              <a:rPr lang="en-US" sz="1800">
                <a:solidFill>
                  <a:schemeClr val="tx1"/>
                </a:solidFill>
              </a:rPr>
              <a:t>.</a:t>
            </a:r>
          </a:p>
          <a:p>
            <a:pPr marL="114300" indent="0">
              <a:buNone/>
            </a:pPr>
            <a:endParaRPr lang="en-US" sz="1800" b="1">
              <a:solidFill>
                <a:schemeClr val="tx1"/>
              </a:solidFill>
            </a:endParaRPr>
          </a:p>
          <a:p>
            <a:pPr marL="114300" indent="0">
              <a:buNone/>
            </a:pPr>
            <a:endParaRPr lang="en-US" sz="1800">
              <a:solidFill>
                <a:schemeClr val="tx1"/>
              </a:solidFill>
            </a:endParaRPr>
          </a:p>
          <a:p>
            <a:pPr marL="114300" indent="0">
              <a:buNone/>
            </a:pPr>
            <a:r>
              <a:rPr lang="es-CO" sz="1800" b="1">
                <a:effectLst/>
                <a:latin typeface="Arial" panose="020B0604020202020204" pitchFamily="34" charset="0"/>
                <a:ea typeface="Calibri" panose="020F0502020204030204" pitchFamily="34" charset="0"/>
              </a:rPr>
              <a:t>Actores </a:t>
            </a:r>
            <a:r>
              <a:rPr lang="en-US" sz="1800" b="1">
                <a:solidFill>
                  <a:schemeClr val="tx1"/>
                </a:solidFill>
              </a:rPr>
              <a:t>: </a:t>
            </a:r>
          </a:p>
          <a:p>
            <a:r>
              <a:rPr lang="es-ES"/>
              <a:t>¿Cuáles son los principales actores, prioridades, fondos? </a:t>
            </a:r>
            <a:endParaRPr lang="en-US"/>
          </a:p>
          <a:p>
            <a:endParaRPr lang="de-CH"/>
          </a:p>
        </p:txBody>
      </p:sp>
    </p:spTree>
    <p:extLst>
      <p:ext uri="{BB962C8B-B14F-4D97-AF65-F5344CB8AC3E}">
        <p14:creationId xmlns:p14="http://schemas.microsoft.com/office/powerpoint/2010/main" val="342287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BD8B6D6-02C5-D0E1-0358-FD226B3A7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3611795-9C86-6407-C7F4-3BB8DA612166}"/>
              </a:ext>
            </a:extLst>
          </p:cNvPr>
          <p:cNvSpPr>
            <a:spLocks noGrp="1"/>
          </p:cNvSpPr>
          <p:nvPr>
            <p:ph type="title"/>
          </p:nvPr>
        </p:nvSpPr>
        <p:spPr/>
        <p:txBody>
          <a:bodyPr/>
          <a:lstStyle/>
          <a:p>
            <a:r>
              <a:rPr lang="de-CH"/>
              <a:t>Análisis del contexto – Evaluación general</a:t>
            </a:r>
          </a:p>
        </p:txBody>
      </p:sp>
      <p:sp>
        <p:nvSpPr>
          <p:cNvPr id="5" name="Textplatzhalter 4">
            <a:extLst>
              <a:ext uri="{FF2B5EF4-FFF2-40B4-BE49-F238E27FC236}">
                <a16:creationId xmlns:a16="http://schemas.microsoft.com/office/drawing/2014/main" id="{041F8855-1998-A68E-2DB2-89196982C946}"/>
              </a:ext>
            </a:extLst>
          </p:cNvPr>
          <p:cNvSpPr>
            <a:spLocks noGrp="1"/>
          </p:cNvSpPr>
          <p:nvPr>
            <p:ph type="body" idx="1"/>
          </p:nvPr>
        </p:nvSpPr>
        <p:spPr/>
        <p:txBody>
          <a:bodyPr/>
          <a:lstStyle/>
          <a:p>
            <a:pPr marL="114300" indent="0">
              <a:buNone/>
            </a:pPr>
            <a:r>
              <a:rPr lang="es-ES" sz="1800">
                <a:solidFill>
                  <a:schemeClr val="tx1"/>
                </a:solidFill>
              </a:rPr>
              <a:t>Puede utilizar esta página como una </a:t>
            </a:r>
            <a:r>
              <a:rPr lang="es-ES" sz="1800" b="1">
                <a:solidFill>
                  <a:schemeClr val="tx1"/>
                </a:solidFill>
              </a:rPr>
              <a:t>evaluación interna </a:t>
            </a:r>
            <a:r>
              <a:rPr lang="es-ES" sz="1800">
                <a:solidFill>
                  <a:schemeClr val="tx1"/>
                </a:solidFill>
              </a:rPr>
              <a:t>de</a:t>
            </a:r>
            <a:r>
              <a:rPr lang="en-US" sz="1800">
                <a:solidFill>
                  <a:schemeClr val="tx1"/>
                </a:solidFill>
              </a:rPr>
              <a:t>:</a:t>
            </a:r>
          </a:p>
          <a:p>
            <a:r>
              <a:rPr lang="es-ES" sz="1800">
                <a:solidFill>
                  <a:schemeClr val="tx1"/>
                </a:solidFill>
              </a:rPr>
              <a:t>Su comprensión general de los peligros, las vulnerabilidades, las capacidades de afrontamiento, las estrategias y las lecciones aprendidas por otros actores</a:t>
            </a:r>
            <a:endParaRPr lang="en-US" sz="1800">
              <a:solidFill>
                <a:schemeClr val="tx1"/>
              </a:solidFill>
            </a:endParaRPr>
          </a:p>
          <a:p>
            <a:r>
              <a:rPr lang="es-ES" sz="1800">
                <a:solidFill>
                  <a:schemeClr val="tx1"/>
                </a:solidFill>
              </a:rPr>
              <a:t>Su comprensión de la eficacia de las estrategias</a:t>
            </a:r>
            <a:endParaRPr lang="en-US" sz="1800">
              <a:solidFill>
                <a:schemeClr val="tx1"/>
              </a:solidFill>
            </a:endParaRPr>
          </a:p>
          <a:p>
            <a:r>
              <a:rPr lang="es-ES" sz="1800">
                <a:solidFill>
                  <a:schemeClr val="tx1"/>
                </a:solidFill>
              </a:rPr>
              <a:t>Sus ideas iniciales sobre posibles opciones para unir fuerzas con iniciativas existentes, o la necesidad de abordar vacíos identificados</a:t>
            </a:r>
          </a:p>
          <a:p>
            <a:r>
              <a:rPr lang="es-ES"/>
              <a:t>Otras ideas o inquietudes</a:t>
            </a:r>
            <a:endParaRPr lang="de-CH"/>
          </a:p>
        </p:txBody>
      </p:sp>
      <p:sp>
        <p:nvSpPr>
          <p:cNvPr id="4" name="TextBox 3">
            <a:extLst>
              <a:ext uri="{FF2B5EF4-FFF2-40B4-BE49-F238E27FC236}">
                <a16:creationId xmlns:a16="http://schemas.microsoft.com/office/drawing/2014/main" id="{F942EB78-7917-70BB-388A-849A4AC95E20}"/>
              </a:ext>
            </a:extLst>
          </p:cNvPr>
          <p:cNvSpPr txBox="1"/>
          <p:nvPr/>
        </p:nvSpPr>
        <p:spPr>
          <a:xfrm>
            <a:off x="-3958730" y="5239611"/>
            <a:ext cx="7315200" cy="815608"/>
          </a:xfrm>
          <a:prstGeom prst="rect">
            <a:avLst/>
          </a:prstGeom>
          <a:noFill/>
        </p:spPr>
        <p:txBody>
          <a:bodyPr wrap="square">
            <a:spAutoFit/>
          </a:bodyPr>
          <a:lstStyle/>
          <a:p>
            <a:endParaRPr lang="en-US" sz="2000" b="1">
              <a:solidFill>
                <a:schemeClr val="tx1"/>
              </a:solidFill>
            </a:endParaRPr>
          </a:p>
          <a:p>
            <a:endParaRPr lang="en-US" sz="2000">
              <a:solidFill>
                <a:schemeClr val="tx1"/>
              </a:solidFill>
            </a:endParaRPr>
          </a:p>
          <a:p>
            <a:pPr marL="285750" indent="-285750">
              <a:buFont typeface="Arial" panose="020B0604020202020204" pitchFamily="34" charset="0"/>
              <a:buChar char="•"/>
            </a:pPr>
            <a:endParaRPr lang="de-CH" sz="700">
              <a:solidFill>
                <a:schemeClr val="tx1"/>
              </a:solidFill>
            </a:endParaRPr>
          </a:p>
        </p:txBody>
      </p:sp>
      <p:pic>
        <p:nvPicPr>
          <p:cNvPr id="7" name="Grafik 6">
            <a:extLst>
              <a:ext uri="{FF2B5EF4-FFF2-40B4-BE49-F238E27FC236}">
                <a16:creationId xmlns:a16="http://schemas.microsoft.com/office/drawing/2014/main" id="{ACE993BF-9F8E-C56C-EE6E-1DA002828026}"/>
              </a:ext>
            </a:extLst>
          </p:cNvPr>
          <p:cNvPicPr>
            <a:picLocks noChangeAspect="1"/>
          </p:cNvPicPr>
          <p:nvPr/>
        </p:nvPicPr>
        <p:blipFill>
          <a:blip r:embed="rId3"/>
          <a:stretch>
            <a:fillRect/>
          </a:stretch>
        </p:blipFill>
        <p:spPr>
          <a:xfrm>
            <a:off x="847948" y="3767075"/>
            <a:ext cx="4577675" cy="1280710"/>
          </a:xfrm>
          <a:prstGeom prst="rect">
            <a:avLst/>
          </a:prstGeom>
        </p:spPr>
      </p:pic>
    </p:spTree>
    <p:extLst>
      <p:ext uri="{BB962C8B-B14F-4D97-AF65-F5344CB8AC3E}">
        <p14:creationId xmlns:p14="http://schemas.microsoft.com/office/powerpoint/2010/main" val="1076022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ECB87947-E6AC-BDC3-F5CD-B9A734FF8F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BBF9D6-B00C-56F3-C023-B64F66A52A98}"/>
              </a:ext>
            </a:extLst>
          </p:cNvPr>
          <p:cNvSpPr>
            <a:spLocks noGrp="1"/>
          </p:cNvSpPr>
          <p:nvPr>
            <p:ph type="title"/>
          </p:nvPr>
        </p:nvSpPr>
        <p:spPr/>
        <p:txBody>
          <a:bodyPr/>
          <a:lstStyle/>
          <a:p>
            <a:r>
              <a:rPr lang="es-CO" sz="2000"/>
              <a:t>Análisis del contexto: obtener vista previa, descargar y compartir </a:t>
            </a:r>
            <a:endParaRPr lang="de-CH"/>
          </a:p>
        </p:txBody>
      </p:sp>
      <p:pic>
        <p:nvPicPr>
          <p:cNvPr id="7" name="Grafik 6">
            <a:extLst>
              <a:ext uri="{FF2B5EF4-FFF2-40B4-BE49-F238E27FC236}">
                <a16:creationId xmlns:a16="http://schemas.microsoft.com/office/drawing/2014/main" id="{2BF3B9E3-AEC6-2695-EC0D-99BE23262ADA}"/>
              </a:ext>
            </a:extLst>
          </p:cNvPr>
          <p:cNvPicPr>
            <a:picLocks noChangeAspect="1"/>
          </p:cNvPicPr>
          <p:nvPr/>
        </p:nvPicPr>
        <p:blipFill>
          <a:blip r:embed="rId3"/>
          <a:stretch>
            <a:fillRect/>
          </a:stretch>
        </p:blipFill>
        <p:spPr>
          <a:xfrm>
            <a:off x="311700" y="758461"/>
            <a:ext cx="5895844" cy="3810414"/>
          </a:xfrm>
          <a:prstGeom prst="rect">
            <a:avLst/>
          </a:prstGeom>
        </p:spPr>
      </p:pic>
      <p:pic>
        <p:nvPicPr>
          <p:cNvPr id="9" name="Grafik 8">
            <a:extLst>
              <a:ext uri="{FF2B5EF4-FFF2-40B4-BE49-F238E27FC236}">
                <a16:creationId xmlns:a16="http://schemas.microsoft.com/office/drawing/2014/main" id="{9B2DFB93-96BC-F2A5-6305-73D17F24DBF7}"/>
              </a:ext>
            </a:extLst>
          </p:cNvPr>
          <p:cNvPicPr>
            <a:picLocks noChangeAspect="1"/>
          </p:cNvPicPr>
          <p:nvPr/>
        </p:nvPicPr>
        <p:blipFill>
          <a:blip r:embed="rId4"/>
          <a:stretch>
            <a:fillRect/>
          </a:stretch>
        </p:blipFill>
        <p:spPr>
          <a:xfrm>
            <a:off x="6698700" y="658673"/>
            <a:ext cx="2133600" cy="2933700"/>
          </a:xfrm>
          <a:prstGeom prst="rect">
            <a:avLst/>
          </a:prstGeom>
        </p:spPr>
      </p:pic>
    </p:spTree>
    <p:extLst>
      <p:ext uri="{BB962C8B-B14F-4D97-AF65-F5344CB8AC3E}">
        <p14:creationId xmlns:p14="http://schemas.microsoft.com/office/powerpoint/2010/main" val="2242974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3" name="Titel 2">
            <a:extLst>
              <a:ext uri="{FF2B5EF4-FFF2-40B4-BE49-F238E27FC236}">
                <a16:creationId xmlns:a16="http://schemas.microsoft.com/office/drawing/2014/main" id="{FB162CCF-DF6A-517A-46E4-098CBEB0CE72}"/>
              </a:ext>
            </a:extLst>
          </p:cNvPr>
          <p:cNvSpPr>
            <a:spLocks noGrp="1"/>
          </p:cNvSpPr>
          <p:nvPr>
            <p:ph type="title"/>
          </p:nvPr>
        </p:nvSpPr>
        <p:spPr/>
        <p:txBody>
          <a:bodyPr/>
          <a:lstStyle/>
          <a:p>
            <a:r>
              <a:rPr lang="es-ES"/>
              <a:t>Parte II: Análisis de la estrategia</a:t>
            </a:r>
            <a:endParaRPr lang="de-CH"/>
          </a:p>
        </p:txBody>
      </p:sp>
      <p:sp>
        <p:nvSpPr>
          <p:cNvPr id="4" name="Textplatzhalter 3">
            <a:extLst>
              <a:ext uri="{FF2B5EF4-FFF2-40B4-BE49-F238E27FC236}">
                <a16:creationId xmlns:a16="http://schemas.microsoft.com/office/drawing/2014/main" id="{F3537F39-F6AB-5EA4-7B54-1F54F47382A5}"/>
              </a:ext>
            </a:extLst>
          </p:cNvPr>
          <p:cNvSpPr>
            <a:spLocks noGrp="1"/>
          </p:cNvSpPr>
          <p:nvPr>
            <p:ph type="body" idx="1"/>
          </p:nvPr>
        </p:nvSpPr>
        <p:spPr/>
        <p:txBody>
          <a:bodyPr/>
          <a:lstStyle/>
          <a:p>
            <a:endParaRPr lang="de-CH"/>
          </a:p>
        </p:txBody>
      </p:sp>
      <p:sp>
        <p:nvSpPr>
          <p:cNvPr id="489" name="Google Shape;489;p88"/>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2" name="TextBox 10">
            <a:extLst>
              <a:ext uri="{FF2B5EF4-FFF2-40B4-BE49-F238E27FC236}">
                <a16:creationId xmlns:a16="http://schemas.microsoft.com/office/drawing/2014/main" id="{4DC8FF94-EDCC-4160-50CD-05379263D031}"/>
              </a:ext>
            </a:extLst>
          </p:cNvPr>
          <p:cNvSpPr txBox="1"/>
          <p:nvPr/>
        </p:nvSpPr>
        <p:spPr>
          <a:xfrm>
            <a:off x="2681157" y="580374"/>
            <a:ext cx="6397530" cy="432426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CEDRIG sigue una </a:t>
            </a:r>
            <a:r>
              <a:rPr lang="es-CO" sz="1800" b="1">
                <a:effectLst/>
                <a:latin typeface="Arial" panose="020B0604020202020204" pitchFamily="34" charset="0"/>
                <a:ea typeface="Calibri" panose="020F0502020204030204" pitchFamily="34" charset="0"/>
              </a:rPr>
              <a:t>perspectiva del riesgo </a:t>
            </a:r>
            <a:r>
              <a:rPr lang="es-CO" sz="1800">
                <a:effectLst/>
                <a:latin typeface="Arial" panose="020B0604020202020204" pitchFamily="34" charset="0"/>
                <a:ea typeface="Calibri" panose="020F0502020204030204" pitchFamily="34" charset="0"/>
              </a:rPr>
              <a:t>(paso 1) y una </a:t>
            </a:r>
            <a:r>
              <a:rPr lang="es-CO" sz="1800" b="1">
                <a:effectLst/>
                <a:latin typeface="Arial" panose="020B0604020202020204" pitchFamily="34" charset="0"/>
                <a:ea typeface="Calibri" panose="020F0502020204030204" pitchFamily="34" charset="0"/>
              </a:rPr>
              <a:t>perspectiva del impacto </a:t>
            </a:r>
            <a:r>
              <a:rPr lang="es-CO" sz="1800">
                <a:effectLst/>
                <a:latin typeface="Arial" panose="020B0604020202020204" pitchFamily="34" charset="0"/>
                <a:ea typeface="Calibri" panose="020F0502020204030204" pitchFamily="34" charset="0"/>
              </a:rPr>
              <a:t>(paso 2).</a:t>
            </a: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La herramienta está enfocada en </a:t>
            </a:r>
            <a:r>
              <a:rPr lang="es-CO" sz="1800" b="1">
                <a:effectLst/>
                <a:latin typeface="Arial" panose="020B0604020202020204" pitchFamily="34" charset="0"/>
                <a:ea typeface="Calibri" panose="020F0502020204030204" pitchFamily="34" charset="0"/>
              </a:rPr>
              <a:t>la optimización proactiva e informada de las estrategias con una perspectiva de CRDMA </a:t>
            </a:r>
            <a:r>
              <a:rPr lang="es-CO" sz="1800">
                <a:effectLst/>
                <a:latin typeface="Arial" panose="020B0604020202020204" pitchFamily="34" charset="0"/>
                <a:ea typeface="Calibri" panose="020F0502020204030204" pitchFamily="34" charset="0"/>
              </a:rPr>
              <a:t>que también se centra en </a:t>
            </a:r>
            <a:r>
              <a:rPr lang="es-CO" sz="1800" b="1">
                <a:effectLst/>
                <a:latin typeface="Arial" panose="020B0604020202020204" pitchFamily="34" charset="0"/>
                <a:ea typeface="Calibri" panose="020F0502020204030204" pitchFamily="34" charset="0"/>
              </a:rPr>
              <a:t>las oportunidades y los cobeneficios</a:t>
            </a:r>
            <a:r>
              <a:rPr lang="es-CO" sz="1800">
                <a:effectLst/>
                <a:latin typeface="Arial" panose="020B0604020202020204" pitchFamily="34" charset="0"/>
                <a:ea typeface="Calibri" panose="020F0502020204030204" pitchFamily="34" charset="0"/>
              </a:rPr>
              <a:t>.</a:t>
            </a: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El análisis de la estrategia solo puede realizarse si existe un documento (borrador) de la misma. </a:t>
            </a:r>
            <a:r>
              <a:rPr lang="es-CO" sz="1800" i="1">
                <a:effectLst/>
                <a:latin typeface="Arial" panose="020B0604020202020204" pitchFamily="34" charset="0"/>
                <a:ea typeface="Calibri" panose="020F0502020204030204" pitchFamily="34" charset="0"/>
              </a:rPr>
              <a:t>El análisis del contexto y las notas temáticas de integración pueden ayudarle a elaborarlo</a:t>
            </a:r>
            <a:r>
              <a:rPr lang="es-CO" sz="1800">
                <a:effectLst/>
                <a:latin typeface="Arial" panose="020B0604020202020204" pitchFamily="34" charset="0"/>
                <a:ea typeface="Calibri" panose="020F0502020204030204" pitchFamily="34" charset="0"/>
              </a:rPr>
              <a:t>.</a:t>
            </a:r>
            <a:endParaRPr lang="en-US" sz="1800">
              <a:solidFill>
                <a:schemeClr val="tx1"/>
              </a:solidFill>
            </a:endParaRPr>
          </a:p>
          <a:p>
            <a:pPr marL="285750" indent="-285750">
              <a:buFont typeface="Arial" panose="020B0604020202020204" pitchFamily="34" charset="0"/>
              <a:buChar char="•"/>
            </a:pPr>
            <a:endParaRPr lang="en-US" sz="1800">
              <a:solidFill>
                <a:schemeClr val="tx1"/>
              </a:solidFill>
            </a:endParaRPr>
          </a:p>
          <a:p>
            <a:pPr marL="285750" indent="-285750">
              <a:buFont typeface="Arial" panose="020B0604020202020204" pitchFamily="34" charset="0"/>
              <a:buChar char="•"/>
            </a:pPr>
            <a:r>
              <a:rPr lang="es-CO" sz="1800">
                <a:effectLst/>
                <a:latin typeface="Arial" panose="020B0604020202020204" pitchFamily="34" charset="0"/>
                <a:ea typeface="Calibri" panose="020F0502020204030204" pitchFamily="34" charset="0"/>
              </a:rPr>
              <a:t>Lo ideal es que el análisis de la estrategia se lleve a cabo en un </a:t>
            </a:r>
            <a:r>
              <a:rPr lang="es-CO" sz="1800" b="1">
                <a:effectLst/>
                <a:latin typeface="Arial" panose="020B0604020202020204" pitchFamily="34" charset="0"/>
                <a:ea typeface="Calibri" panose="020F0502020204030204" pitchFamily="34" charset="0"/>
              </a:rPr>
              <a:t>taller con múltiples partes interesadas.</a:t>
            </a:r>
            <a:endParaRPr lang="en-US" sz="1800" b="1">
              <a:solidFill>
                <a:schemeClr val="tx1"/>
              </a:solidFill>
            </a:endParaRPr>
          </a:p>
          <a:p>
            <a:endParaRPr lang="en-US" sz="500">
              <a:solidFill>
                <a:schemeClr val="tx1"/>
              </a:solidFill>
            </a:endParaRPr>
          </a:p>
        </p:txBody>
      </p:sp>
      <p:pic>
        <p:nvPicPr>
          <p:cNvPr id="6" name="Grafik 5">
            <a:extLst>
              <a:ext uri="{FF2B5EF4-FFF2-40B4-BE49-F238E27FC236}">
                <a16:creationId xmlns:a16="http://schemas.microsoft.com/office/drawing/2014/main" id="{FE6FA416-4BBF-510D-FBE6-BAFF51C21BCC}"/>
              </a:ext>
            </a:extLst>
          </p:cNvPr>
          <p:cNvPicPr>
            <a:picLocks noChangeAspect="1"/>
          </p:cNvPicPr>
          <p:nvPr/>
        </p:nvPicPr>
        <p:blipFill>
          <a:blip r:embed="rId3"/>
          <a:stretch>
            <a:fillRect/>
          </a:stretch>
        </p:blipFill>
        <p:spPr>
          <a:xfrm>
            <a:off x="8242" y="682270"/>
            <a:ext cx="2620658" cy="3126399"/>
          </a:xfrm>
          <a:prstGeom prst="rect">
            <a:avLst/>
          </a:prstGeom>
        </p:spPr>
      </p:pic>
    </p:spTree>
    <p:extLst>
      <p:ext uri="{BB962C8B-B14F-4D97-AF65-F5344CB8AC3E}">
        <p14:creationId xmlns:p14="http://schemas.microsoft.com/office/powerpoint/2010/main" val="822547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F0C4F-1CF1-95C2-F9B3-116B004D88CC}"/>
              </a:ext>
            </a:extLst>
          </p:cNvPr>
          <p:cNvSpPr>
            <a:spLocks noGrp="1"/>
          </p:cNvSpPr>
          <p:nvPr>
            <p:ph type="title"/>
          </p:nvPr>
        </p:nvSpPr>
        <p:spPr/>
        <p:txBody>
          <a:bodyPr/>
          <a:lstStyle/>
          <a:p>
            <a:r>
              <a:rPr lang="es-ES"/>
              <a:t>Opcional: recopilar conclusiones de estrategias pasadas o en curso</a:t>
            </a:r>
            <a:endParaRPr lang="de-CH"/>
          </a:p>
        </p:txBody>
      </p:sp>
      <p:sp>
        <p:nvSpPr>
          <p:cNvPr id="3" name="Textplatzhalter 2">
            <a:extLst>
              <a:ext uri="{FF2B5EF4-FFF2-40B4-BE49-F238E27FC236}">
                <a16:creationId xmlns:a16="http://schemas.microsoft.com/office/drawing/2014/main" id="{012A316F-53C1-B957-1A58-80D92DFC35B6}"/>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Como preparación para la parte II, el análisis de la estrategia, puede extraer conclusiones y lecciones aprendidas de estrategias pasadas o en curso.</a:t>
            </a:r>
            <a:endParaRPr lang="de-CH"/>
          </a:p>
          <a:p>
            <a:r>
              <a:rPr lang="es-CO" sz="1800">
                <a:effectLst/>
                <a:latin typeface="Arial" panose="020B0604020202020204" pitchFamily="34" charset="0"/>
                <a:ea typeface="Calibri" panose="020F0502020204030204" pitchFamily="34" charset="0"/>
              </a:rPr>
              <a:t>Las preguntas orientadoras son:</a:t>
            </a:r>
            <a:endParaRPr lang="en-US"/>
          </a:p>
          <a:p>
            <a:pPr marL="898525" indent="-182563"/>
            <a:r>
              <a:rPr lang="es-CO" sz="1800">
                <a:effectLst/>
                <a:latin typeface="Arial" panose="020B0604020202020204" pitchFamily="34" charset="0"/>
                <a:ea typeface="Calibri" panose="020F0502020204030204" pitchFamily="34" charset="0"/>
              </a:rPr>
              <a:t>¿Cómo nos hemos asegurado en el pasado de abordar C/RD/MA? 	</a:t>
            </a:r>
            <a:endParaRPr lang="en-US"/>
          </a:p>
          <a:p>
            <a:pPr marL="898525" indent="-182563"/>
            <a:r>
              <a:rPr lang="es-CO" sz="1800">
                <a:effectLst/>
                <a:latin typeface="Arial" panose="020B0604020202020204" pitchFamily="34" charset="0"/>
                <a:ea typeface="Calibri" panose="020F0502020204030204" pitchFamily="34" charset="0"/>
              </a:rPr>
              <a:t>¿Ya estamos implementando partes de C/RD/MA conjuntamente con otros actores y podríamos fortalecer algunas de ellas? 	</a:t>
            </a:r>
            <a:endParaRPr lang="en-US"/>
          </a:p>
          <a:p>
            <a:pPr marL="898525" indent="-182563"/>
            <a:r>
              <a:rPr lang="es-CO" sz="1800">
                <a:effectLst/>
                <a:latin typeface="Arial" panose="020B0604020202020204" pitchFamily="34" charset="0"/>
                <a:ea typeface="Calibri" panose="020F0502020204030204" pitchFamily="34" charset="0"/>
              </a:rPr>
              <a:t>¿Qué ha funcionado bien en el pasado y qué no ha funcionado? ¿Se han aprendido lecciones?</a:t>
            </a:r>
            <a:r>
              <a:rPr lang="en-US"/>
              <a:t> </a:t>
            </a:r>
          </a:p>
          <a:p>
            <a:pPr marL="92075" indent="0">
              <a:buNone/>
            </a:pPr>
            <a:endParaRPr lang="en-US"/>
          </a:p>
          <a:p>
            <a:pPr marL="92075" indent="0">
              <a:buNone/>
            </a:pPr>
            <a:r>
              <a:rPr lang="es-CO" sz="1800">
                <a:effectLst/>
                <a:latin typeface="Arial" panose="020B0604020202020204" pitchFamily="34" charset="0"/>
                <a:ea typeface="Calibri" panose="020F0502020204030204" pitchFamily="34" charset="0"/>
              </a:rPr>
              <a:t>Para este paso, puede solicitar </a:t>
            </a:r>
            <a:r>
              <a:rPr lang="es-CO" sz="1800" b="1">
                <a:effectLst/>
                <a:latin typeface="Arial" panose="020B0604020202020204" pitchFamily="34" charset="0"/>
                <a:ea typeface="Calibri" panose="020F0502020204030204" pitchFamily="34" charset="0"/>
              </a:rPr>
              <a:t>la ayuda de un consultor externo</a:t>
            </a:r>
            <a:endParaRPr lang="en-US"/>
          </a:p>
        </p:txBody>
      </p:sp>
    </p:spTree>
    <p:extLst>
      <p:ext uri="{BB962C8B-B14F-4D97-AF65-F5344CB8AC3E}">
        <p14:creationId xmlns:p14="http://schemas.microsoft.com/office/powerpoint/2010/main" val="3536424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2" name="Titel 1">
            <a:extLst>
              <a:ext uri="{FF2B5EF4-FFF2-40B4-BE49-F238E27FC236}">
                <a16:creationId xmlns:a16="http://schemas.microsoft.com/office/drawing/2014/main" id="{2FA7C318-BECE-9ED9-C5B6-F7CD210E53EB}"/>
              </a:ext>
            </a:extLst>
          </p:cNvPr>
          <p:cNvSpPr>
            <a:spLocks noGrp="1"/>
          </p:cNvSpPr>
          <p:nvPr>
            <p:ph type="title"/>
          </p:nvPr>
        </p:nvSpPr>
        <p:spPr>
          <a:xfrm>
            <a:off x="419984" y="-8707"/>
            <a:ext cx="8520600" cy="572700"/>
          </a:xfrm>
        </p:spPr>
        <p:txBody>
          <a:bodyPr/>
          <a:lstStyle/>
          <a:p>
            <a:r>
              <a:rPr lang="es-CO"/>
              <a:t>CEDRIG: Sitio web y herramienta</a:t>
            </a:r>
            <a:endParaRPr lang="de-CH"/>
          </a:p>
        </p:txBody>
      </p:sp>
      <p:sp>
        <p:nvSpPr>
          <p:cNvPr id="3" name="Textplatzhalter 2">
            <a:extLst>
              <a:ext uri="{FF2B5EF4-FFF2-40B4-BE49-F238E27FC236}">
                <a16:creationId xmlns:a16="http://schemas.microsoft.com/office/drawing/2014/main" id="{82E422A4-7ECD-F298-C16A-70B86BF32776}"/>
              </a:ext>
            </a:extLst>
          </p:cNvPr>
          <p:cNvSpPr>
            <a:spLocks noGrp="1"/>
          </p:cNvSpPr>
          <p:nvPr>
            <p:ph type="body" idx="1"/>
          </p:nvPr>
        </p:nvSpPr>
        <p:spPr/>
        <p:txBody>
          <a:bodyPr/>
          <a:lstStyle/>
          <a:p>
            <a:endParaRPr lang="de-CH"/>
          </a:p>
        </p:txBody>
      </p:sp>
      <p:sp>
        <p:nvSpPr>
          <p:cNvPr id="502" name="Google Shape;502;p89"/>
          <p:cNvSpPr/>
          <p:nvPr/>
        </p:nvSpPr>
        <p:spPr>
          <a:xfrm>
            <a:off x="1804994" y="81081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grpSp>
        <p:nvGrpSpPr>
          <p:cNvPr id="504" name="Google Shape;504;p89"/>
          <p:cNvGrpSpPr/>
          <p:nvPr/>
        </p:nvGrpSpPr>
        <p:grpSpPr>
          <a:xfrm>
            <a:off x="5931762" y="1580664"/>
            <a:ext cx="809625" cy="1026319"/>
            <a:chOff x="323528" y="5157192"/>
            <a:chExt cx="1080120" cy="1368152"/>
          </a:xfrm>
        </p:grpSpPr>
        <p:sp>
          <p:nvSpPr>
            <p:cNvPr id="505" name="Google Shape;505;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06" name="Google Shape;506;p89"/>
            <p:cNvSpPr/>
            <p:nvPr/>
          </p:nvSpPr>
          <p:spPr>
            <a:xfrm>
              <a:off x="519299" y="5787729"/>
              <a:ext cx="688058" cy="665607"/>
            </a:xfrm>
            <a:custGeom>
              <a:avLst/>
              <a:gdLst/>
              <a:ahLst/>
              <a:cxnLst/>
              <a:rect l="l" t="t" r="r" b="b"/>
              <a:pathLst>
                <a:path w="284" h="317" extrusionOk="0">
                  <a:moveTo>
                    <a:pt x="54" y="15"/>
                  </a:moveTo>
                  <a:lnTo>
                    <a:pt x="54" y="30"/>
                  </a:lnTo>
                  <a:lnTo>
                    <a:pt x="49" y="45"/>
                  </a:lnTo>
                  <a:lnTo>
                    <a:pt x="44" y="60"/>
                  </a:lnTo>
                  <a:lnTo>
                    <a:pt x="34" y="75"/>
                  </a:lnTo>
                  <a:lnTo>
                    <a:pt x="29" y="95"/>
                  </a:lnTo>
                  <a:lnTo>
                    <a:pt x="24" y="115"/>
                  </a:lnTo>
                  <a:lnTo>
                    <a:pt x="15" y="135"/>
                  </a:lnTo>
                  <a:lnTo>
                    <a:pt x="15" y="151"/>
                  </a:lnTo>
                  <a:lnTo>
                    <a:pt x="15" y="166"/>
                  </a:lnTo>
                  <a:lnTo>
                    <a:pt x="10" y="181"/>
                  </a:lnTo>
                  <a:lnTo>
                    <a:pt x="0" y="181"/>
                  </a:lnTo>
                  <a:lnTo>
                    <a:pt x="0" y="206"/>
                  </a:lnTo>
                  <a:lnTo>
                    <a:pt x="10" y="201"/>
                  </a:lnTo>
                  <a:lnTo>
                    <a:pt x="19" y="216"/>
                  </a:lnTo>
                  <a:lnTo>
                    <a:pt x="24" y="226"/>
                  </a:lnTo>
                  <a:lnTo>
                    <a:pt x="29" y="246"/>
                  </a:lnTo>
                  <a:lnTo>
                    <a:pt x="39" y="261"/>
                  </a:lnTo>
                  <a:lnTo>
                    <a:pt x="54" y="271"/>
                  </a:lnTo>
                  <a:lnTo>
                    <a:pt x="49" y="281"/>
                  </a:lnTo>
                  <a:lnTo>
                    <a:pt x="49" y="292"/>
                  </a:lnTo>
                  <a:lnTo>
                    <a:pt x="64" y="292"/>
                  </a:lnTo>
                  <a:lnTo>
                    <a:pt x="83" y="297"/>
                  </a:lnTo>
                  <a:lnTo>
                    <a:pt x="88" y="307"/>
                  </a:lnTo>
                  <a:lnTo>
                    <a:pt x="98" y="312"/>
                  </a:lnTo>
                  <a:lnTo>
                    <a:pt x="113" y="317"/>
                  </a:lnTo>
                  <a:lnTo>
                    <a:pt x="122" y="312"/>
                  </a:lnTo>
                  <a:lnTo>
                    <a:pt x="132" y="302"/>
                  </a:lnTo>
                  <a:lnTo>
                    <a:pt x="147" y="297"/>
                  </a:lnTo>
                  <a:lnTo>
                    <a:pt x="162" y="307"/>
                  </a:lnTo>
                  <a:lnTo>
                    <a:pt x="166" y="307"/>
                  </a:lnTo>
                  <a:lnTo>
                    <a:pt x="176" y="302"/>
                  </a:lnTo>
                  <a:lnTo>
                    <a:pt x="186" y="297"/>
                  </a:lnTo>
                  <a:lnTo>
                    <a:pt x="196" y="281"/>
                  </a:lnTo>
                  <a:lnTo>
                    <a:pt x="215" y="281"/>
                  </a:lnTo>
                  <a:lnTo>
                    <a:pt x="225" y="276"/>
                  </a:lnTo>
                  <a:lnTo>
                    <a:pt x="245" y="251"/>
                  </a:lnTo>
                  <a:lnTo>
                    <a:pt x="255" y="236"/>
                  </a:lnTo>
                  <a:lnTo>
                    <a:pt x="274" y="211"/>
                  </a:lnTo>
                  <a:lnTo>
                    <a:pt x="284" y="196"/>
                  </a:lnTo>
                  <a:lnTo>
                    <a:pt x="264" y="186"/>
                  </a:lnTo>
                  <a:lnTo>
                    <a:pt x="250" y="181"/>
                  </a:lnTo>
                  <a:lnTo>
                    <a:pt x="215" y="161"/>
                  </a:lnTo>
                  <a:lnTo>
                    <a:pt x="196" y="151"/>
                  </a:lnTo>
                  <a:lnTo>
                    <a:pt x="186" y="140"/>
                  </a:lnTo>
                  <a:lnTo>
                    <a:pt x="176" y="105"/>
                  </a:lnTo>
                  <a:lnTo>
                    <a:pt x="162" y="105"/>
                  </a:lnTo>
                  <a:lnTo>
                    <a:pt x="162" y="90"/>
                  </a:lnTo>
                  <a:lnTo>
                    <a:pt x="162" y="70"/>
                  </a:lnTo>
                  <a:lnTo>
                    <a:pt x="171" y="60"/>
                  </a:lnTo>
                  <a:lnTo>
                    <a:pt x="171" y="55"/>
                  </a:lnTo>
                  <a:lnTo>
                    <a:pt x="166" y="50"/>
                  </a:lnTo>
                  <a:lnTo>
                    <a:pt x="157" y="45"/>
                  </a:lnTo>
                  <a:lnTo>
                    <a:pt x="152" y="30"/>
                  </a:lnTo>
                  <a:lnTo>
                    <a:pt x="137" y="15"/>
                  </a:lnTo>
                  <a:lnTo>
                    <a:pt x="117" y="10"/>
                  </a:lnTo>
                  <a:lnTo>
                    <a:pt x="103" y="10"/>
                  </a:lnTo>
                  <a:lnTo>
                    <a:pt x="93" y="0"/>
                  </a:lnTo>
                  <a:lnTo>
                    <a:pt x="88" y="15"/>
                  </a:lnTo>
                  <a:lnTo>
                    <a:pt x="73" y="20"/>
                  </a:lnTo>
                  <a:lnTo>
                    <a:pt x="54" y="15"/>
                  </a:lnTo>
                </a:path>
              </a:pathLst>
            </a:custGeom>
            <a:solidFill>
              <a:srgbClr val="44A8D4"/>
            </a:solidFill>
            <a:ln w="9525"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
          <p:nvSpPr>
            <p:cNvPr id="507" name="Google Shape;507;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País </a:t>
              </a:r>
              <a:endParaRPr/>
            </a:p>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Estrategias /  Programas</a:t>
              </a:r>
              <a:endParaRPr sz="750" b="1" i="0" u="none" strike="noStrike" cap="none">
                <a:solidFill>
                  <a:schemeClr val="dk1"/>
                </a:solidFill>
                <a:latin typeface="Calibri"/>
                <a:ea typeface="Calibri"/>
                <a:cs typeface="Calibri"/>
                <a:sym typeface="Calibri"/>
              </a:endParaRPr>
            </a:p>
          </p:txBody>
        </p:sp>
      </p:grpSp>
      <p:grpSp>
        <p:nvGrpSpPr>
          <p:cNvPr id="508" name="Google Shape;508;p89"/>
          <p:cNvGrpSpPr/>
          <p:nvPr/>
        </p:nvGrpSpPr>
        <p:grpSpPr>
          <a:xfrm>
            <a:off x="7612059" y="1580664"/>
            <a:ext cx="809625" cy="1026319"/>
            <a:chOff x="7308304" y="1268760"/>
            <a:chExt cx="1080120" cy="1368152"/>
          </a:xfrm>
        </p:grpSpPr>
        <p:grpSp>
          <p:nvGrpSpPr>
            <p:cNvPr id="509" name="Google Shape;509;p89"/>
            <p:cNvGrpSpPr/>
            <p:nvPr/>
          </p:nvGrpSpPr>
          <p:grpSpPr>
            <a:xfrm>
              <a:off x="7308304" y="1268760"/>
              <a:ext cx="1080120" cy="1368152"/>
              <a:chOff x="323528" y="5157192"/>
              <a:chExt cx="1080120" cy="1368152"/>
            </a:xfrm>
          </p:grpSpPr>
          <p:sp>
            <p:nvSpPr>
              <p:cNvPr id="510" name="Google Shape;510;p89"/>
              <p:cNvSpPr/>
              <p:nvPr/>
            </p:nvSpPr>
            <p:spPr>
              <a:xfrm>
                <a:off x="323528" y="5157192"/>
                <a:ext cx="1080120" cy="1368152"/>
              </a:xfrm>
              <a:prstGeom prst="rect">
                <a:avLst/>
              </a:prstGeom>
              <a:solidFill>
                <a:schemeClr val="lt1"/>
              </a:solidFill>
              <a:ln w="158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150" b="0" i="0" u="none" strike="noStrike" cap="none">
                  <a:solidFill>
                    <a:srgbClr val="000000"/>
                  </a:solidFill>
                  <a:latin typeface="Gill Sans"/>
                  <a:ea typeface="Gill Sans"/>
                  <a:cs typeface="Gill Sans"/>
                  <a:sym typeface="Gill Sans"/>
                </a:endParaRPr>
              </a:p>
            </p:txBody>
          </p:sp>
          <p:sp>
            <p:nvSpPr>
              <p:cNvPr id="511" name="Google Shape;511;p89"/>
              <p:cNvSpPr/>
              <p:nvPr/>
            </p:nvSpPr>
            <p:spPr>
              <a:xfrm>
                <a:off x="323528" y="5157192"/>
                <a:ext cx="1080120" cy="576148"/>
              </a:xfrm>
              <a:prstGeom prst="rect">
                <a:avLst/>
              </a:prstGeom>
              <a:solidFill>
                <a:srgbClr val="F2F2F2"/>
              </a:solidFill>
              <a:ln w="15875" cap="flat" cmpd="sng">
                <a:solidFill>
                  <a:srgbClr val="000000"/>
                </a:solidFill>
                <a:prstDash val="solid"/>
                <a:round/>
                <a:headEnd type="none" w="sm" len="sm"/>
                <a:tailEnd type="none" w="sm" len="sm"/>
              </a:ln>
            </p:spPr>
            <p:txBody>
              <a:bodyPr spcFirstLastPara="1" wrap="square" lIns="28575" tIns="28575" rIns="28575" bIns="28575" anchor="ctr" anchorCtr="0">
                <a:noAutofit/>
              </a:bodyPr>
              <a:lstStyle/>
              <a:p>
                <a:pPr marL="0" marR="0" lvl="0" indent="0" algn="ctr" rtl="0">
                  <a:lnSpc>
                    <a:spcPct val="100000"/>
                  </a:lnSpc>
                  <a:spcBef>
                    <a:spcPts val="0"/>
                  </a:spcBef>
                  <a:spcAft>
                    <a:spcPts val="0"/>
                  </a:spcAft>
                  <a:buNone/>
                </a:pPr>
                <a:r>
                  <a:rPr lang="de" sz="900" b="1" i="0" u="none" strike="noStrike" cap="none">
                    <a:solidFill>
                      <a:schemeClr val="dk1"/>
                    </a:solidFill>
                    <a:latin typeface="Calibri"/>
                    <a:ea typeface="Calibri"/>
                    <a:cs typeface="Calibri"/>
                    <a:sym typeface="Calibri"/>
                  </a:rPr>
                  <a:t>Proyecto</a:t>
                </a:r>
                <a:endParaRPr sz="750" b="1" i="0" u="none" strike="noStrike" cap="none">
                  <a:solidFill>
                    <a:schemeClr val="dk1"/>
                  </a:solidFill>
                  <a:latin typeface="Calibri"/>
                  <a:ea typeface="Calibri"/>
                  <a:cs typeface="Calibri"/>
                  <a:sym typeface="Calibri"/>
                </a:endParaRPr>
              </a:p>
            </p:txBody>
          </p:sp>
        </p:grpSp>
        <p:pic>
          <p:nvPicPr>
            <p:cNvPr id="512" name="Google Shape;512;p89"/>
            <p:cNvPicPr preferRelativeResize="0"/>
            <p:nvPr/>
          </p:nvPicPr>
          <p:blipFill rotWithShape="1">
            <a:blip r:embed="rId3">
              <a:alphaModFix/>
            </a:blip>
            <a:srcRect/>
            <a:stretch/>
          </p:blipFill>
          <p:spPr>
            <a:xfrm>
              <a:off x="7362854" y="1925216"/>
              <a:ext cx="971020" cy="667482"/>
            </a:xfrm>
            <a:prstGeom prst="rect">
              <a:avLst/>
            </a:prstGeom>
            <a:noFill/>
            <a:ln>
              <a:noFill/>
            </a:ln>
          </p:spPr>
        </p:pic>
      </p:grpSp>
      <p:sp>
        <p:nvSpPr>
          <p:cNvPr id="526" name="Google Shape;526;p89"/>
          <p:cNvSpPr/>
          <p:nvPr/>
        </p:nvSpPr>
        <p:spPr>
          <a:xfrm>
            <a:off x="3582537" y="3792072"/>
            <a:ext cx="484496"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p89"/>
          <p:cNvSpPr/>
          <p:nvPr/>
        </p:nvSpPr>
        <p:spPr>
          <a:xfrm>
            <a:off x="4478618" y="2870620"/>
            <a:ext cx="310270" cy="647292"/>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F5745BDD-3017-4841-8DFA-D6B77D4C970A}"/>
              </a:ext>
            </a:extLst>
          </p:cNvPr>
          <p:cNvSpPr txBox="1"/>
          <p:nvPr/>
        </p:nvSpPr>
        <p:spPr>
          <a:xfrm>
            <a:off x="351075" y="712063"/>
            <a:ext cx="3558017" cy="461665"/>
          </a:xfrm>
          <a:prstGeom prst="rect">
            <a:avLst/>
          </a:prstGeom>
          <a:noFill/>
        </p:spPr>
        <p:txBody>
          <a:bodyPr wrap="square" rtlCol="0">
            <a:spAutoFit/>
          </a:bodyPr>
          <a:lstStyle/>
          <a:p>
            <a:r>
              <a:rPr lang="de-CH" sz="2400" b="1">
                <a:solidFill>
                  <a:srgbClr val="0070C0"/>
                </a:solidFill>
                <a:hlinkClick r:id="rId4">
                  <a:extLst>
                    <a:ext uri="{A12FA001-AC4F-418D-AE19-62706E023703}">
                      <ahyp:hlinkClr xmlns:ahyp="http://schemas.microsoft.com/office/drawing/2018/hyperlinkcolor" val="tx"/>
                    </a:ext>
                  </a:extLst>
                </a:hlinkClick>
              </a:rPr>
              <a:t>www.cedrig.org</a:t>
            </a:r>
            <a:endParaRPr lang="de-CH" sz="2400" b="1">
              <a:solidFill>
                <a:srgbClr val="0070C0"/>
              </a:solidFill>
            </a:endParaRPr>
          </a:p>
        </p:txBody>
      </p:sp>
      <p:sp>
        <p:nvSpPr>
          <p:cNvPr id="34" name="TextBox 33">
            <a:extLst>
              <a:ext uri="{FF2B5EF4-FFF2-40B4-BE49-F238E27FC236}">
                <a16:creationId xmlns:a16="http://schemas.microsoft.com/office/drawing/2014/main" id="{4B04C084-C158-49A3-8488-86ED52E2EC8D}"/>
              </a:ext>
            </a:extLst>
          </p:cNvPr>
          <p:cNvSpPr txBox="1"/>
          <p:nvPr/>
        </p:nvSpPr>
        <p:spPr>
          <a:xfrm>
            <a:off x="5690921" y="798678"/>
            <a:ext cx="2557110" cy="369332"/>
          </a:xfrm>
          <a:prstGeom prst="rect">
            <a:avLst/>
          </a:prstGeom>
          <a:noFill/>
        </p:spPr>
        <p:txBody>
          <a:bodyPr wrap="none" rtlCol="0">
            <a:spAutoFit/>
          </a:bodyPr>
          <a:lstStyle/>
          <a:p>
            <a:r>
              <a:rPr lang="es-CO" sz="1800" b="1">
                <a:solidFill>
                  <a:srgbClr val="0070C0"/>
                </a:solidFill>
              </a:rPr>
              <a:t>Herramienta CEDRIG</a:t>
            </a:r>
            <a:endParaRPr lang="de-CH" sz="1800" b="1">
              <a:solidFill>
                <a:srgbClr val="0070C0"/>
              </a:solidFill>
            </a:endParaRPr>
          </a:p>
        </p:txBody>
      </p:sp>
      <p:sp>
        <p:nvSpPr>
          <p:cNvPr id="36" name="TextBox 35">
            <a:extLst>
              <a:ext uri="{FF2B5EF4-FFF2-40B4-BE49-F238E27FC236}">
                <a16:creationId xmlns:a16="http://schemas.microsoft.com/office/drawing/2014/main" id="{91DE91F4-A9D1-4C37-96C4-9E9DFCF34702}"/>
              </a:ext>
            </a:extLst>
          </p:cNvPr>
          <p:cNvSpPr txBox="1"/>
          <p:nvPr/>
        </p:nvSpPr>
        <p:spPr>
          <a:xfrm>
            <a:off x="306059" y="3932575"/>
            <a:ext cx="4411938" cy="923330"/>
          </a:xfrm>
          <a:prstGeom prst="rect">
            <a:avLst/>
          </a:prstGeom>
          <a:noFill/>
        </p:spPr>
        <p:txBody>
          <a:bodyPr wrap="square" rtlCol="0">
            <a:spAutoFit/>
          </a:bodyPr>
          <a:lstStyle/>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Información básica sobre CEDRIG</a:t>
            </a:r>
            <a:endParaRPr lang="de-CH"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Acceso a la herramienta CEDRIG</a:t>
            </a:r>
            <a:endParaRPr lang="de-CH" sz="1800">
              <a:solidFill>
                <a:schemeClr val="tx1"/>
              </a:solidFill>
            </a:endParaRPr>
          </a:p>
          <a:p>
            <a:pPr marL="285750" indent="-285750">
              <a:buSzPct val="80000"/>
              <a:buFont typeface="Arial" panose="020B0604020202020204" pitchFamily="34" charset="0"/>
              <a:buChar char="•"/>
            </a:pPr>
            <a:r>
              <a:rPr lang="es-CO" sz="1800">
                <a:effectLst/>
                <a:latin typeface="Arial" panose="020B0604020202020204" pitchFamily="34" charset="0"/>
                <a:ea typeface="Calibri" panose="020F0502020204030204" pitchFamily="34" charset="0"/>
              </a:rPr>
              <a:t>Depósito de estudios CEDRIG</a:t>
            </a:r>
            <a:endParaRPr lang="de-CH" sz="1800">
              <a:solidFill>
                <a:schemeClr val="tx1"/>
              </a:solidFill>
            </a:endParaRPr>
          </a:p>
        </p:txBody>
      </p:sp>
      <p:pic>
        <p:nvPicPr>
          <p:cNvPr id="6" name="Grafik 5">
            <a:extLst>
              <a:ext uri="{FF2B5EF4-FFF2-40B4-BE49-F238E27FC236}">
                <a16:creationId xmlns:a16="http://schemas.microsoft.com/office/drawing/2014/main" id="{618D3464-07D7-B8E0-F542-C0E4D08BABAE}"/>
              </a:ext>
            </a:extLst>
          </p:cNvPr>
          <p:cNvPicPr>
            <a:picLocks noChangeAspect="1"/>
          </p:cNvPicPr>
          <p:nvPr/>
        </p:nvPicPr>
        <p:blipFill>
          <a:blip r:embed="rId5"/>
          <a:stretch>
            <a:fillRect/>
          </a:stretch>
        </p:blipFill>
        <p:spPr>
          <a:xfrm>
            <a:off x="411797" y="1230147"/>
            <a:ext cx="4830656" cy="2702428"/>
          </a:xfrm>
          <a:prstGeom prst="rect">
            <a:avLst/>
          </a:prstGeom>
        </p:spPr>
      </p:pic>
      <p:pic>
        <p:nvPicPr>
          <p:cNvPr id="7" name="Picture 6">
            <a:extLst>
              <a:ext uri="{FF2B5EF4-FFF2-40B4-BE49-F238E27FC236}">
                <a16:creationId xmlns:a16="http://schemas.microsoft.com/office/drawing/2014/main" id="{6A57182A-AF89-C8E4-C43C-59593A325080}"/>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5342550" y="2719162"/>
            <a:ext cx="3686782" cy="1737867"/>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 name="Picture 4">
            <a:extLst>
              <a:ext uri="{FF2B5EF4-FFF2-40B4-BE49-F238E27FC236}">
                <a16:creationId xmlns:a16="http://schemas.microsoft.com/office/drawing/2014/main" id="{960BE1F9-6B67-1147-3BE6-6B90BF43309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87" y="1822059"/>
            <a:ext cx="9144000" cy="2667782"/>
          </a:xfrm>
          <a:prstGeom prst="rect">
            <a:avLst/>
          </a:prstGeom>
        </p:spPr>
      </p:pic>
      <p:sp>
        <p:nvSpPr>
          <p:cNvPr id="2" name="Titel 1">
            <a:extLst>
              <a:ext uri="{FF2B5EF4-FFF2-40B4-BE49-F238E27FC236}">
                <a16:creationId xmlns:a16="http://schemas.microsoft.com/office/drawing/2014/main" id="{33DB5693-B9F8-5258-E46E-5453B343C8BB}"/>
              </a:ext>
            </a:extLst>
          </p:cNvPr>
          <p:cNvSpPr>
            <a:spLocks noGrp="1"/>
          </p:cNvSpPr>
          <p:nvPr>
            <p:ph type="title"/>
          </p:nvPr>
        </p:nvSpPr>
        <p:spPr/>
        <p:txBody>
          <a:bodyPr/>
          <a:lstStyle/>
          <a:p>
            <a:r>
              <a:rPr lang="es-ES"/>
              <a:t>Paso 1: Perspectiva del riesgo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24CF6B5D-6516-49DD-B316-9DB818DC8E29}"/>
              </a:ext>
            </a:extLst>
          </p:cNvPr>
          <p:cNvSpPr/>
          <p:nvPr/>
        </p:nvSpPr>
        <p:spPr>
          <a:xfrm rot="2659527">
            <a:off x="2744055" y="2078186"/>
            <a:ext cx="743235" cy="16952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Picture 8">
            <a:extLst>
              <a:ext uri="{FF2B5EF4-FFF2-40B4-BE49-F238E27FC236}">
                <a16:creationId xmlns:a16="http://schemas.microsoft.com/office/drawing/2014/main" id="{F3A448DD-6034-D185-AAAD-EE43E25DFC6F}"/>
              </a:ext>
            </a:extLst>
          </p:cNvPr>
          <p:cNvPicPr>
            <a:picLocks noChangeAspect="1"/>
          </p:cNvPicPr>
          <p:nvPr/>
        </p:nvPicPr>
        <p:blipFill>
          <a:blip r:embed="rId4" cstate="screen">
            <a:extLst>
              <a:ext uri="{28A0092B-C50C-407E-A947-70E740481C1C}">
                <a14:useLocalDpi xmlns:a14="http://schemas.microsoft.com/office/drawing/2010/main" val="0"/>
              </a:ext>
            </a:extLst>
          </a:blip>
          <a:srcRect t="-3183"/>
          <a:stretch>
            <a:fillRect/>
          </a:stretch>
        </p:blipFill>
        <p:spPr>
          <a:xfrm>
            <a:off x="5919645" y="122955"/>
            <a:ext cx="3069637" cy="1997234"/>
          </a:xfrm>
          <a:prstGeom prst="rect">
            <a:avLst/>
          </a:prstGeom>
        </p:spPr>
      </p:pic>
    </p:spTree>
    <p:extLst>
      <p:ext uri="{BB962C8B-B14F-4D97-AF65-F5344CB8AC3E}">
        <p14:creationId xmlns:p14="http://schemas.microsoft.com/office/powerpoint/2010/main" val="1401555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8" name="Google Shape;588;p94"/>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2" name="TextBox 1">
            <a:extLst>
              <a:ext uri="{FF2B5EF4-FFF2-40B4-BE49-F238E27FC236}">
                <a16:creationId xmlns:a16="http://schemas.microsoft.com/office/drawing/2014/main" id="{7FCF5D69-F732-4927-B5E3-4F709E1BD5CD}"/>
              </a:ext>
            </a:extLst>
          </p:cNvPr>
          <p:cNvSpPr txBox="1"/>
          <p:nvPr/>
        </p:nvSpPr>
        <p:spPr>
          <a:xfrm>
            <a:off x="4572000" y="3774709"/>
            <a:ext cx="3883818" cy="646331"/>
          </a:xfrm>
          <a:prstGeom prst="rect">
            <a:avLst/>
          </a:prstGeom>
          <a:noFill/>
        </p:spPr>
        <p:txBody>
          <a:bodyPr wrap="square" rtlCol="0">
            <a:spAutoFit/>
          </a:bodyPr>
          <a:lstStyle/>
          <a:p>
            <a:r>
              <a:rPr lang="es-ES" sz="1800">
                <a:solidFill>
                  <a:schemeClr val="tx1"/>
                </a:solidFill>
              </a:rPr>
              <a:t>Foco: componente de la estrategia que está expuesto</a:t>
            </a:r>
            <a:endParaRPr lang="de-CH" sz="1800">
              <a:solidFill>
                <a:schemeClr val="tx1"/>
              </a:solidFill>
            </a:endParaRPr>
          </a:p>
        </p:txBody>
      </p:sp>
      <p:sp>
        <p:nvSpPr>
          <p:cNvPr id="3" name="Titel 1">
            <a:extLst>
              <a:ext uri="{FF2B5EF4-FFF2-40B4-BE49-F238E27FC236}">
                <a16:creationId xmlns:a16="http://schemas.microsoft.com/office/drawing/2014/main" id="{F68C3412-0D07-7E28-B049-D529EEC238C0}"/>
              </a:ext>
            </a:extLst>
          </p:cNvPr>
          <p:cNvSpPr>
            <a:spLocks noGrp="1"/>
          </p:cNvSpPr>
          <p:nvPr>
            <p:ph type="title"/>
          </p:nvPr>
        </p:nvSpPr>
        <p:spPr>
          <a:xfrm>
            <a:off x="419984" y="1925"/>
            <a:ext cx="8520600" cy="572700"/>
          </a:xfrm>
        </p:spPr>
        <p:txBody>
          <a:bodyPr/>
          <a:lstStyle/>
          <a:p>
            <a:r>
              <a:rPr lang="es-ES"/>
              <a:t>Riesgo = Peligro x Vulnerabilidad (x Exposición)</a:t>
            </a:r>
            <a:endParaRPr lang="de-CH"/>
          </a:p>
        </p:txBody>
      </p:sp>
      <p:pic>
        <p:nvPicPr>
          <p:cNvPr id="6" name="Google Shape;588;p94">
            <a:extLst>
              <a:ext uri="{FF2B5EF4-FFF2-40B4-BE49-F238E27FC236}">
                <a16:creationId xmlns:a16="http://schemas.microsoft.com/office/drawing/2014/main" id="{2BDD8F40-64E5-8F97-0EB8-95CC8BA9867C}"/>
              </a:ext>
            </a:extLst>
          </p:cNvPr>
          <p:cNvPicPr preferRelativeResize="0"/>
          <p:nvPr/>
        </p:nvPicPr>
        <p:blipFill rotWithShape="1">
          <a:blip r:embed="rId3">
            <a:alphaModFix/>
          </a:blip>
          <a:srcRect l="9140" t="9816" b="13639"/>
          <a:stretch/>
        </p:blipFill>
        <p:spPr>
          <a:xfrm>
            <a:off x="152400" y="614362"/>
            <a:ext cx="3962400" cy="4421188"/>
          </a:xfrm>
          <a:prstGeom prst="rect">
            <a:avLst/>
          </a:prstGeom>
          <a:noFill/>
          <a:ln>
            <a:noFill/>
          </a:ln>
        </p:spPr>
      </p:pic>
      <p:sp>
        <p:nvSpPr>
          <p:cNvPr id="7" name="TextBox 3">
            <a:extLst>
              <a:ext uri="{FF2B5EF4-FFF2-40B4-BE49-F238E27FC236}">
                <a16:creationId xmlns:a16="http://schemas.microsoft.com/office/drawing/2014/main" id="{3C309DE8-49BF-B184-5844-C1971C31FCBD}"/>
              </a:ext>
            </a:extLst>
          </p:cNvPr>
          <p:cNvSpPr txBox="1"/>
          <p:nvPr/>
        </p:nvSpPr>
        <p:spPr>
          <a:xfrm>
            <a:off x="55372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8" name="TextBox 4">
            <a:extLst>
              <a:ext uri="{FF2B5EF4-FFF2-40B4-BE49-F238E27FC236}">
                <a16:creationId xmlns:a16="http://schemas.microsoft.com/office/drawing/2014/main" id="{0472B260-02B5-F337-1AB3-2925BF061E47}"/>
              </a:ext>
            </a:extLst>
          </p:cNvPr>
          <p:cNvSpPr txBox="1"/>
          <p:nvPr/>
        </p:nvSpPr>
        <p:spPr>
          <a:xfrm>
            <a:off x="160020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9" name="TextBox 5">
            <a:extLst>
              <a:ext uri="{FF2B5EF4-FFF2-40B4-BE49-F238E27FC236}">
                <a16:creationId xmlns:a16="http://schemas.microsoft.com/office/drawing/2014/main" id="{6BCDADC3-5482-F31A-E248-F2772408D3C6}"/>
              </a:ext>
            </a:extLst>
          </p:cNvPr>
          <p:cNvSpPr txBox="1"/>
          <p:nvPr/>
        </p:nvSpPr>
        <p:spPr>
          <a:xfrm>
            <a:off x="160020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0" name="TextBox 6">
            <a:extLst>
              <a:ext uri="{FF2B5EF4-FFF2-40B4-BE49-F238E27FC236}">
                <a16:creationId xmlns:a16="http://schemas.microsoft.com/office/drawing/2014/main" id="{6ADEF69C-1B33-8E1F-D17C-9F2D3213EEAD}"/>
              </a:ext>
            </a:extLst>
          </p:cNvPr>
          <p:cNvSpPr txBox="1"/>
          <p:nvPr/>
        </p:nvSpPr>
        <p:spPr>
          <a:xfrm>
            <a:off x="258064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Vulnerabilidad y </a:t>
            </a:r>
            <a:r>
              <a:rPr lang="en-GB" err="1"/>
              <a:t>exposición</a:t>
            </a:r>
            <a:endParaRPr lang="en-CH"/>
          </a:p>
        </p:txBody>
      </p:sp>
      <p:sp>
        <p:nvSpPr>
          <p:cNvPr id="11" name="TextBox 7">
            <a:extLst>
              <a:ext uri="{FF2B5EF4-FFF2-40B4-BE49-F238E27FC236}">
                <a16:creationId xmlns:a16="http://schemas.microsoft.com/office/drawing/2014/main" id="{9A2D8EC2-D610-6296-65EB-24C9672DFD61}"/>
              </a:ext>
            </a:extLst>
          </p:cNvPr>
          <p:cNvSpPr txBox="1"/>
          <p:nvPr/>
        </p:nvSpPr>
        <p:spPr>
          <a:xfrm>
            <a:off x="624840" y="1468958"/>
            <a:ext cx="2672080" cy="230832"/>
          </a:xfrm>
          <a:prstGeom prst="rect">
            <a:avLst/>
          </a:prstGeom>
          <a:solidFill>
            <a:srgbClr val="7F7F7F"/>
          </a:solidFill>
        </p:spPr>
        <p:txBody>
          <a:bodyPr wrap="square" rtlCol="0">
            <a:spAutoFit/>
          </a:bodyPr>
          <a:lstStyle/>
          <a:p>
            <a:r>
              <a:rPr lang="en-GB" sz="900">
                <a:solidFill>
                  <a:schemeClr val="bg1"/>
                </a:solidFill>
              </a:rPr>
              <a:t>Riesgo = Peligro x Vulnerabilidad (x Exposición)</a:t>
            </a:r>
            <a:endParaRPr lang="en-CH" sz="900">
              <a:solidFill>
                <a:schemeClr val="bg1"/>
              </a:solidFill>
            </a:endParaRPr>
          </a:p>
        </p:txBody>
      </p:sp>
      <p:sp>
        <p:nvSpPr>
          <p:cNvPr id="12" name="TextBox 8">
            <a:extLst>
              <a:ext uri="{FF2B5EF4-FFF2-40B4-BE49-F238E27FC236}">
                <a16:creationId xmlns:a16="http://schemas.microsoft.com/office/drawing/2014/main" id="{34E5FDB8-57AC-0F15-502D-62F0A7F8021B}"/>
              </a:ext>
            </a:extLst>
          </p:cNvPr>
          <p:cNvSpPr txBox="1"/>
          <p:nvPr/>
        </p:nvSpPr>
        <p:spPr>
          <a:xfrm>
            <a:off x="1671320" y="1828419"/>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PPr>
            <a:lvl1pPr>
              <a:defRPr sz="900">
                <a:solidFill>
                  <a:schemeClr val="bg1"/>
                </a:solidFill>
              </a:defRPr>
            </a:lvl1pPr>
          </a:lstStyle>
          <a:p>
            <a:r>
              <a:rPr lang="en-GB"/>
              <a:t>PELIGRO</a:t>
            </a:r>
            <a:endParaRPr lang="en-CH"/>
          </a:p>
        </p:txBody>
      </p:sp>
      <p:sp>
        <p:nvSpPr>
          <p:cNvPr id="13" name="TextBox 9">
            <a:extLst>
              <a:ext uri="{FF2B5EF4-FFF2-40B4-BE49-F238E27FC236}">
                <a16:creationId xmlns:a16="http://schemas.microsoft.com/office/drawing/2014/main" id="{1BB1F460-6E65-8922-CC0F-B480773A9D59}"/>
              </a:ext>
            </a:extLst>
          </p:cNvPr>
          <p:cNvSpPr txBox="1"/>
          <p:nvPr/>
        </p:nvSpPr>
        <p:spPr>
          <a:xfrm>
            <a:off x="1671320" y="3302684"/>
            <a:ext cx="1249680" cy="2308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a:t>DESASTRE</a:t>
            </a:r>
            <a:endParaRPr lang="en-CH"/>
          </a:p>
        </p:txBody>
      </p:sp>
      <p:sp>
        <p:nvSpPr>
          <p:cNvPr id="14" name="TextBox 10">
            <a:extLst>
              <a:ext uri="{FF2B5EF4-FFF2-40B4-BE49-F238E27FC236}">
                <a16:creationId xmlns:a16="http://schemas.microsoft.com/office/drawing/2014/main" id="{6EE8EAF2-8F6D-00AB-4AF7-BCEC447E584D}"/>
              </a:ext>
            </a:extLst>
          </p:cNvPr>
          <p:cNvSpPr txBox="1"/>
          <p:nvPr/>
        </p:nvSpPr>
        <p:spPr>
          <a:xfrm>
            <a:off x="2651760" y="2332672"/>
            <a:ext cx="1143000" cy="369332"/>
          </a:xfrm>
          <a:prstGeom prst="rect">
            <a:avLst/>
          </a:prstGeom>
          <a:solidFill>
            <a:srgbClr val="7F7F7F"/>
          </a:solidFill>
        </p:spPr>
        <p:txBody>
          <a:bodyPr wrap="square" rtlCol="0">
            <a:spAutoFit/>
          </a:bodyPr>
          <a:lstStyle>
            <a:defPPr marR="0" lvl="0" algn="l" rtl="0">
              <a:lnSpc>
                <a:spcPct val="100000"/>
              </a:lnSpc>
              <a:spcBef>
                <a:spcPts val="0"/>
              </a:spcBef>
              <a:spcAft>
                <a:spcPts val="0"/>
              </a:spcAft>
              <a:defRPr/>
            </a:defPPr>
            <a:lvl1pPr>
              <a:defRPr sz="900">
                <a:solidFill>
                  <a:schemeClr val="bg1"/>
                </a:solidFill>
              </a:defRPr>
            </a:lvl1pPr>
          </a:lstStyle>
          <a:p>
            <a:r>
              <a:rPr lang="en-GB" dirty="0" err="1"/>
              <a:t>Vulnerabilidad</a:t>
            </a:r>
            <a:r>
              <a:rPr lang="en-GB" dirty="0"/>
              <a:t> y </a:t>
            </a:r>
            <a:r>
              <a:rPr lang="en-GB" dirty="0" err="1"/>
              <a:t>exposición</a:t>
            </a:r>
            <a:endParaRPr lang="en-CH" dirty="0"/>
          </a:p>
        </p:txBody>
      </p:sp>
    </p:spTree>
    <p:extLst>
      <p:ext uri="{BB962C8B-B14F-4D97-AF65-F5344CB8AC3E}">
        <p14:creationId xmlns:p14="http://schemas.microsoft.com/office/powerpoint/2010/main" val="31567792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3" name="Picture 2">
            <a:extLst>
              <a:ext uri="{FF2B5EF4-FFF2-40B4-BE49-F238E27FC236}">
                <a16:creationId xmlns:a16="http://schemas.microsoft.com/office/drawing/2014/main" id="{3CECAC72-57EB-4B68-BE31-17BCC31EA4D7}"/>
              </a:ext>
            </a:extLst>
          </p:cNvPr>
          <p:cNvPicPr>
            <a:picLocks noChangeAspect="1"/>
          </p:cNvPicPr>
          <p:nvPr/>
        </p:nvPicPr>
        <p:blipFill>
          <a:blip r:embed="rId3"/>
          <a:stretch>
            <a:fillRect/>
          </a:stretch>
        </p:blipFill>
        <p:spPr>
          <a:xfrm>
            <a:off x="141931" y="628650"/>
            <a:ext cx="5815957" cy="2249218"/>
          </a:xfrm>
          <a:prstGeom prst="rect">
            <a:avLst/>
          </a:prstGeom>
        </p:spPr>
      </p:pic>
      <p:pic>
        <p:nvPicPr>
          <p:cNvPr id="6" name="Picture 5">
            <a:extLst>
              <a:ext uri="{FF2B5EF4-FFF2-40B4-BE49-F238E27FC236}">
                <a16:creationId xmlns:a16="http://schemas.microsoft.com/office/drawing/2014/main" id="{5DA0D212-2DEB-4B8E-93C5-423F320B04B3}"/>
              </a:ext>
            </a:extLst>
          </p:cNvPr>
          <p:cNvPicPr>
            <a:picLocks noChangeAspect="1"/>
          </p:cNvPicPr>
          <p:nvPr/>
        </p:nvPicPr>
        <p:blipFill>
          <a:blip r:embed="rId4"/>
          <a:stretch>
            <a:fillRect/>
          </a:stretch>
        </p:blipFill>
        <p:spPr>
          <a:xfrm>
            <a:off x="5293076" y="2257425"/>
            <a:ext cx="3850924" cy="2821781"/>
          </a:xfrm>
          <a:prstGeom prst="rect">
            <a:avLst/>
          </a:prstGeom>
        </p:spPr>
      </p:pic>
      <p:sp>
        <p:nvSpPr>
          <p:cNvPr id="8" name="TextBox 7">
            <a:extLst>
              <a:ext uri="{FF2B5EF4-FFF2-40B4-BE49-F238E27FC236}">
                <a16:creationId xmlns:a16="http://schemas.microsoft.com/office/drawing/2014/main" id="{4D1F447C-3495-4B50-AE33-52D3F6D2F44F}"/>
              </a:ext>
            </a:extLst>
          </p:cNvPr>
          <p:cNvSpPr txBox="1"/>
          <p:nvPr/>
        </p:nvSpPr>
        <p:spPr>
          <a:xfrm>
            <a:off x="194296" y="4608596"/>
            <a:ext cx="4572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CH" sz="800" b="0" i="0" u="none" strike="noStrike" kern="0" cap="none" spc="0" normalizeH="0" baseline="0" noProof="0">
                <a:ln>
                  <a:noFill/>
                </a:ln>
                <a:solidFill>
                  <a:srgbClr val="000000"/>
                </a:solidFill>
                <a:effectLst/>
                <a:uLnTx/>
                <a:uFillTx/>
                <a:latin typeface="Arial"/>
                <a:cs typeface="Arial"/>
                <a:sym typeface="Arial"/>
              </a:rPr>
              <a:t>Fuente: </a:t>
            </a:r>
            <a:r>
              <a:rPr kumimoji="0" lang="de-CH" sz="800" b="0" i="0" u="none" strike="noStrike" kern="0" cap="none" spc="0" normalizeH="0" baseline="0" noProof="0">
                <a:ln>
                  <a:noFill/>
                </a:ln>
                <a:solidFill>
                  <a:srgbClr val="000000"/>
                </a:solidFill>
                <a:effectLst/>
                <a:uLnTx/>
                <a:uFillTx/>
                <a:latin typeface="Arial"/>
                <a:cs typeface="Arial"/>
                <a:sym typeface="Arial"/>
                <a:hlinkClick r:id="rId5">
                  <a:extLst>
                    <a:ext uri="{A12FA001-AC4F-418D-AE19-62706E023703}">
                      <ahyp:hlinkClr xmlns:ahyp="http://schemas.microsoft.com/office/drawing/2018/hyperlinkcolor" val="tx"/>
                    </a:ext>
                  </a:extLst>
                </a:hlinkClick>
              </a:rPr>
              <a:t>https://interactive-atlas.ipcc.ch/</a:t>
            </a:r>
            <a:endParaRPr kumimoji="0" lang="de-CH" sz="800" b="0" i="0" u="none" strike="noStrike" kern="0" cap="none" spc="0" normalizeH="0" baseline="0" noProof="0">
              <a:ln>
                <a:noFill/>
              </a:ln>
              <a:solidFill>
                <a:srgbClr val="000000"/>
              </a:solidFill>
              <a:effectLst/>
              <a:uLnTx/>
              <a:uFillTx/>
              <a:latin typeface="Arial"/>
              <a:cs typeface="Arial"/>
              <a:sym typeface="Arial"/>
            </a:endParaRPr>
          </a:p>
        </p:txBody>
      </p:sp>
      <p:sp>
        <p:nvSpPr>
          <p:cNvPr id="2" name="Titel 1">
            <a:extLst>
              <a:ext uri="{FF2B5EF4-FFF2-40B4-BE49-F238E27FC236}">
                <a16:creationId xmlns:a16="http://schemas.microsoft.com/office/drawing/2014/main" id="{D60946B9-6AFD-367F-C352-B0640762941D}"/>
              </a:ext>
            </a:extLst>
          </p:cNvPr>
          <p:cNvSpPr>
            <a:spLocks noGrp="1"/>
          </p:cNvSpPr>
          <p:nvPr>
            <p:ph type="title"/>
          </p:nvPr>
        </p:nvSpPr>
        <p:spPr/>
        <p:txBody>
          <a:bodyPr/>
          <a:lstStyle/>
          <a:p>
            <a:r>
              <a:rPr lang="de-CH"/>
              <a:t>Identificar las tendencias climáticas relevantes</a:t>
            </a:r>
          </a:p>
        </p:txBody>
      </p:sp>
      <p:sp>
        <p:nvSpPr>
          <p:cNvPr id="4" name="Textplatzhalter 3">
            <a:extLst>
              <a:ext uri="{FF2B5EF4-FFF2-40B4-BE49-F238E27FC236}">
                <a16:creationId xmlns:a16="http://schemas.microsoft.com/office/drawing/2014/main" id="{F6ACC0CC-CAD4-BD1E-A489-4357E7DDE3D1}"/>
              </a:ext>
            </a:extLst>
          </p:cNvPr>
          <p:cNvSpPr>
            <a:spLocks noGrp="1"/>
          </p:cNvSpPr>
          <p:nvPr>
            <p:ph type="body" idx="1"/>
          </p:nvPr>
        </p:nvSpPr>
        <p:spPr/>
        <p:txBody>
          <a:bodyPr/>
          <a:lstStyle/>
          <a:p>
            <a:endParaRPr lang="de-CH"/>
          </a:p>
        </p:txBody>
      </p:sp>
    </p:spTree>
    <p:extLst>
      <p:ext uri="{BB962C8B-B14F-4D97-AF65-F5344CB8AC3E}">
        <p14:creationId xmlns:p14="http://schemas.microsoft.com/office/powerpoint/2010/main" val="2626056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39A98012-B274-D517-BD86-5C5F5D19C172}"/>
              </a:ext>
            </a:extLst>
          </p:cNvPr>
          <p:cNvPicPr>
            <a:picLocks noChangeAspect="1"/>
          </p:cNvPicPr>
          <p:nvPr/>
        </p:nvPicPr>
        <p:blipFill>
          <a:blip r:embed="rId3"/>
          <a:stretch>
            <a:fillRect/>
          </a:stretch>
        </p:blipFill>
        <p:spPr>
          <a:xfrm>
            <a:off x="0" y="583683"/>
            <a:ext cx="9144000" cy="2887579"/>
          </a:xfrm>
          <a:prstGeom prst="rect">
            <a:avLst/>
          </a:prstGeom>
        </p:spPr>
      </p:pic>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sp>
        <p:nvSpPr>
          <p:cNvPr id="9" name="Oval 12">
            <a:extLst>
              <a:ext uri="{FF2B5EF4-FFF2-40B4-BE49-F238E27FC236}">
                <a16:creationId xmlns:a16="http://schemas.microsoft.com/office/drawing/2014/main" id="{7CEBEB0E-BF36-DF79-3880-855FE2314F46}"/>
              </a:ext>
            </a:extLst>
          </p:cNvPr>
          <p:cNvSpPr/>
          <p:nvPr/>
        </p:nvSpPr>
        <p:spPr>
          <a:xfrm rot="5400000">
            <a:off x="863906" y="576054"/>
            <a:ext cx="572702" cy="2300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 name="Gerade Verbindung mit Pfeil 9">
            <a:extLst>
              <a:ext uri="{FF2B5EF4-FFF2-40B4-BE49-F238E27FC236}">
                <a16:creationId xmlns:a16="http://schemas.microsoft.com/office/drawing/2014/main" id="{0E853846-62CF-F13F-CB76-06C2179491EB}"/>
              </a:ext>
            </a:extLst>
          </p:cNvPr>
          <p:cNvCxnSpPr>
            <a:cxnSpLocks/>
          </p:cNvCxnSpPr>
          <p:nvPr/>
        </p:nvCxnSpPr>
        <p:spPr>
          <a:xfrm>
            <a:off x="1355407" y="2117751"/>
            <a:ext cx="647564" cy="1169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728865FB-C1AA-36B3-488F-C4F4F8BB1C1E}"/>
              </a:ext>
            </a:extLst>
          </p:cNvPr>
          <p:cNvPicPr>
            <a:picLocks noChangeAspect="1"/>
          </p:cNvPicPr>
          <p:nvPr/>
        </p:nvPicPr>
        <p:blipFill>
          <a:blip r:embed="rId4"/>
          <a:stretch>
            <a:fillRect/>
          </a:stretch>
        </p:blipFill>
        <p:spPr>
          <a:xfrm>
            <a:off x="1854982" y="3364589"/>
            <a:ext cx="4838949" cy="1619333"/>
          </a:xfrm>
          <a:prstGeom prst="rect">
            <a:avLst/>
          </a:prstGeom>
        </p:spPr>
      </p:pic>
    </p:spTree>
    <p:extLst>
      <p:ext uri="{BB962C8B-B14F-4D97-AF65-F5344CB8AC3E}">
        <p14:creationId xmlns:p14="http://schemas.microsoft.com/office/powerpoint/2010/main" val="21765802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pic>
        <p:nvPicPr>
          <p:cNvPr id="5" name="Grafik 4">
            <a:extLst>
              <a:ext uri="{FF2B5EF4-FFF2-40B4-BE49-F238E27FC236}">
                <a16:creationId xmlns:a16="http://schemas.microsoft.com/office/drawing/2014/main" id="{37443199-274D-22EC-3948-3D81DFEDEE18}"/>
              </a:ext>
            </a:extLst>
          </p:cNvPr>
          <p:cNvPicPr>
            <a:picLocks noChangeAspect="1"/>
          </p:cNvPicPr>
          <p:nvPr/>
        </p:nvPicPr>
        <p:blipFill>
          <a:blip r:embed="rId3"/>
          <a:stretch>
            <a:fillRect/>
          </a:stretch>
        </p:blipFill>
        <p:spPr>
          <a:xfrm>
            <a:off x="0" y="929536"/>
            <a:ext cx="9144000" cy="2892550"/>
          </a:xfrm>
          <a:prstGeom prst="rect">
            <a:avLst/>
          </a:prstGeom>
        </p:spPr>
      </p:pic>
    </p:spTree>
    <p:extLst>
      <p:ext uri="{BB962C8B-B14F-4D97-AF65-F5344CB8AC3E}">
        <p14:creationId xmlns:p14="http://schemas.microsoft.com/office/powerpoint/2010/main" val="1245366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09C43-D77B-896F-F187-D6E96C614C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5F9C3-8DBA-2DD6-9E79-7587704BE5F3}"/>
              </a:ext>
            </a:extLst>
          </p:cNvPr>
          <p:cNvSpPr>
            <a:spLocks noGrp="1"/>
          </p:cNvSpPr>
          <p:nvPr>
            <p:ph type="title"/>
          </p:nvPr>
        </p:nvSpPr>
        <p:spPr/>
        <p:txBody>
          <a:bodyPr/>
          <a:lstStyle/>
          <a:p>
            <a:r>
              <a:rPr lang="es-ES"/>
              <a:t>Paso 1: Perspectiva del riesgo: diseño</a:t>
            </a:r>
            <a:endParaRPr lang="de-CH"/>
          </a:p>
        </p:txBody>
      </p:sp>
      <p:sp>
        <p:nvSpPr>
          <p:cNvPr id="6" name="TextBox 10">
            <a:extLst>
              <a:ext uri="{FF2B5EF4-FFF2-40B4-BE49-F238E27FC236}">
                <a16:creationId xmlns:a16="http://schemas.microsoft.com/office/drawing/2014/main" id="{6C7F5592-8A5E-8D88-AC0E-28544A9F79BA}"/>
              </a:ext>
            </a:extLst>
          </p:cNvPr>
          <p:cNvSpPr txBox="1"/>
          <p:nvPr/>
        </p:nvSpPr>
        <p:spPr>
          <a:xfrm>
            <a:off x="2498148" y="585370"/>
            <a:ext cx="6419786" cy="1077218"/>
          </a:xfrm>
          <a:prstGeom prst="rect">
            <a:avLst/>
          </a:prstGeom>
          <a:solidFill>
            <a:schemeClr val="bg1"/>
          </a:solidFill>
        </p:spPr>
        <p:txBody>
          <a:bodyPr wrap="square">
            <a:spAutoFit/>
          </a:bodyPr>
          <a:lstStyle/>
          <a:p>
            <a:pPr marL="285750" indent="-285750">
              <a:buSzPct val="80000"/>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Tabla estructurada según los riesgos</a:t>
            </a:r>
            <a:endParaRPr lang="en-US" sz="1600" dirty="0">
              <a:solidFill>
                <a:schemeClr val="tx1"/>
              </a:solidFill>
            </a:endParaRPr>
          </a:p>
          <a:p>
            <a:pPr marL="285750" indent="-285750">
              <a:buSzPct val="80000"/>
              <a:buFont typeface="Arial" panose="020B0604020202020204" pitchFamily="34" charset="0"/>
              <a:buChar char="•"/>
            </a:pPr>
            <a:r>
              <a:rPr lang="es-CO" sz="1600" dirty="0">
                <a:effectLst/>
                <a:latin typeface="Arial" panose="020B0604020202020204" pitchFamily="34" charset="0"/>
                <a:ea typeface="Calibri" panose="020F0502020204030204" pitchFamily="34" charset="0"/>
              </a:rPr>
              <a:t>Evaluar cómo los riesgos identificados pueden afectar a su estrategia como un todo o a algunos de sus ámbitos y componentes en particular</a:t>
            </a:r>
            <a:endParaRPr lang="en-US" sz="1600" dirty="0">
              <a:solidFill>
                <a:schemeClr val="tx1"/>
              </a:solidFill>
            </a:endParaRPr>
          </a:p>
        </p:txBody>
      </p:sp>
      <p:pic>
        <p:nvPicPr>
          <p:cNvPr id="4" name="Grafik 3">
            <a:extLst>
              <a:ext uri="{FF2B5EF4-FFF2-40B4-BE49-F238E27FC236}">
                <a16:creationId xmlns:a16="http://schemas.microsoft.com/office/drawing/2014/main" id="{0532A926-D6FF-9048-6584-C58DB02630F6}"/>
              </a:ext>
            </a:extLst>
          </p:cNvPr>
          <p:cNvPicPr>
            <a:picLocks noChangeAspect="1"/>
          </p:cNvPicPr>
          <p:nvPr/>
        </p:nvPicPr>
        <p:blipFill>
          <a:blip r:embed="rId3"/>
          <a:stretch>
            <a:fillRect/>
          </a:stretch>
        </p:blipFill>
        <p:spPr>
          <a:xfrm>
            <a:off x="0" y="1771614"/>
            <a:ext cx="9144000" cy="2529192"/>
          </a:xfrm>
          <a:prstGeom prst="rect">
            <a:avLst/>
          </a:prstGeom>
        </p:spPr>
      </p:pic>
      <p:pic>
        <p:nvPicPr>
          <p:cNvPr id="7" name="Grafik 6">
            <a:extLst>
              <a:ext uri="{FF2B5EF4-FFF2-40B4-BE49-F238E27FC236}">
                <a16:creationId xmlns:a16="http://schemas.microsoft.com/office/drawing/2014/main" id="{32B001A5-748F-BA1C-39CF-EC1EDA0D8E72}"/>
              </a:ext>
            </a:extLst>
          </p:cNvPr>
          <p:cNvPicPr>
            <a:picLocks noChangeAspect="1"/>
          </p:cNvPicPr>
          <p:nvPr/>
        </p:nvPicPr>
        <p:blipFill>
          <a:blip r:embed="rId4"/>
          <a:stretch>
            <a:fillRect/>
          </a:stretch>
        </p:blipFill>
        <p:spPr>
          <a:xfrm>
            <a:off x="77970" y="670326"/>
            <a:ext cx="2423750" cy="280359"/>
          </a:xfrm>
          <a:prstGeom prst="rect">
            <a:avLst/>
          </a:prstGeom>
        </p:spPr>
      </p:pic>
      <p:pic>
        <p:nvPicPr>
          <p:cNvPr id="10" name="Grafik 9">
            <a:extLst>
              <a:ext uri="{FF2B5EF4-FFF2-40B4-BE49-F238E27FC236}">
                <a16:creationId xmlns:a16="http://schemas.microsoft.com/office/drawing/2014/main" id="{F269D909-16A0-CDBB-E49E-7A9E5EC154B3}"/>
              </a:ext>
            </a:extLst>
          </p:cNvPr>
          <p:cNvPicPr>
            <a:picLocks noChangeAspect="1"/>
          </p:cNvPicPr>
          <p:nvPr/>
        </p:nvPicPr>
        <p:blipFill>
          <a:blip r:embed="rId5"/>
          <a:stretch>
            <a:fillRect/>
          </a:stretch>
        </p:blipFill>
        <p:spPr>
          <a:xfrm>
            <a:off x="0" y="4835071"/>
            <a:ext cx="9144000" cy="248541"/>
          </a:xfrm>
          <a:prstGeom prst="rect">
            <a:avLst/>
          </a:prstGeom>
        </p:spPr>
      </p:pic>
    </p:spTree>
    <p:extLst>
      <p:ext uri="{BB962C8B-B14F-4D97-AF65-F5344CB8AC3E}">
        <p14:creationId xmlns:p14="http://schemas.microsoft.com/office/powerpoint/2010/main" val="4166552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10" name="Picture 9">
            <a:extLst>
              <a:ext uri="{FF2B5EF4-FFF2-40B4-BE49-F238E27FC236}">
                <a16:creationId xmlns:a16="http://schemas.microsoft.com/office/drawing/2014/main" id="{6093A56B-502C-2A6D-6EE3-492DFE598DE5}"/>
              </a:ext>
            </a:extLst>
          </p:cNvPr>
          <p:cNvPicPr>
            <a:picLocks noChangeAspect="1"/>
          </p:cNvPicPr>
          <p:nvPr/>
        </p:nvPicPr>
        <p:blipFill>
          <a:blip r:embed="rId3" cstate="screen">
            <a:extLst>
              <a:ext uri="{28A0092B-C50C-407E-A947-70E740481C1C}">
                <a14:useLocalDpi xmlns:a14="http://schemas.microsoft.com/office/drawing/2010/main" val="0"/>
              </a:ext>
            </a:extLst>
          </a:blip>
          <a:srcRect r="18708" b="12628"/>
          <a:stretch>
            <a:fillRect/>
          </a:stretch>
        </p:blipFill>
        <p:spPr>
          <a:xfrm>
            <a:off x="542253" y="2058231"/>
            <a:ext cx="7433347" cy="2330889"/>
          </a:xfrm>
          <a:prstGeom prst="rect">
            <a:avLst/>
          </a:prstGeom>
        </p:spPr>
      </p:pic>
      <p:sp>
        <p:nvSpPr>
          <p:cNvPr id="5" name="Titel 4">
            <a:extLst>
              <a:ext uri="{FF2B5EF4-FFF2-40B4-BE49-F238E27FC236}">
                <a16:creationId xmlns:a16="http://schemas.microsoft.com/office/drawing/2014/main" id="{68B3E96B-5ACC-8EE3-3034-614542597BA1}"/>
              </a:ext>
            </a:extLst>
          </p:cNvPr>
          <p:cNvSpPr>
            <a:spLocks noGrp="1"/>
          </p:cNvSpPr>
          <p:nvPr>
            <p:ph type="title"/>
          </p:nvPr>
        </p:nvSpPr>
        <p:spPr/>
        <p:txBody>
          <a:bodyPr/>
          <a:lstStyle/>
          <a:p>
            <a:r>
              <a:rPr lang="es-ES"/>
              <a:t>Paso 2: Perspectiva del impacto</a:t>
            </a:r>
            <a:r>
              <a:rPr lang="de-CH"/>
              <a:t> </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 name="Google Shape;486;p88">
            <a:extLst>
              <a:ext uri="{FF2B5EF4-FFF2-40B4-BE49-F238E27FC236}">
                <a16:creationId xmlns:a16="http://schemas.microsoft.com/office/drawing/2014/main" id="{04218FB8-F808-4D62-9DBE-FDCC124A45B1}"/>
              </a:ext>
            </a:extLst>
          </p:cNvPr>
          <p:cNvSpPr txBox="1">
            <a:spLocks/>
          </p:cNvSpPr>
          <p:nvPr/>
        </p:nvSpPr>
        <p:spPr>
          <a:xfrm>
            <a:off x="8739188" y="4883150"/>
            <a:ext cx="404812" cy="17303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fld id="{00000000-1234-1234-1234-123412341234}" type="slidenum">
              <a:rPr kumimoji="0" lang="de" sz="675" b="0" i="0" u="none" strike="noStrike" kern="0" cap="none" spc="0" normalizeH="0" baseline="0" noProof="0" smtClean="0">
                <a:ln>
                  <a:noFill/>
                </a:ln>
                <a:solidFill>
                  <a:srgbClr val="006A9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675"/>
                <a:buFont typeface="Arial"/>
                <a:buNone/>
                <a:tabLst/>
                <a:defRPr/>
              </a:pPr>
              <a:t>66</a:t>
            </a:fld>
            <a:endParaRPr kumimoji="0" lang="de" sz="675" b="0" i="0" u="none" strike="noStrike" kern="0" cap="none" spc="0" normalizeH="0" baseline="0" noProof="0">
              <a:ln>
                <a:noFill/>
              </a:ln>
              <a:solidFill>
                <a:srgbClr val="006A91"/>
              </a:solidFill>
              <a:effectLst/>
              <a:uLnTx/>
              <a:uFillTx/>
              <a:latin typeface="Arial"/>
              <a:cs typeface="Arial"/>
              <a:sym typeface="Arial"/>
            </a:endParaRPr>
          </a:p>
        </p:txBody>
      </p:sp>
      <p:sp>
        <p:nvSpPr>
          <p:cNvPr id="4" name="Oval 12">
            <a:extLst>
              <a:ext uri="{FF2B5EF4-FFF2-40B4-BE49-F238E27FC236}">
                <a16:creationId xmlns:a16="http://schemas.microsoft.com/office/drawing/2014/main" id="{AF1AFBE4-E72C-6F87-4A5D-65F636A8DDA1}"/>
              </a:ext>
            </a:extLst>
          </p:cNvPr>
          <p:cNvSpPr/>
          <p:nvPr/>
        </p:nvSpPr>
        <p:spPr>
          <a:xfrm rot="2618823">
            <a:off x="4200382" y="2230203"/>
            <a:ext cx="743235" cy="17937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E726F0C5-C97D-17F8-4F7F-E6A7E5A0571C}"/>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5317710" y="97565"/>
            <a:ext cx="3729484" cy="2026705"/>
          </a:xfrm>
          <a:prstGeom prst="rect">
            <a:avLst/>
          </a:prstGeom>
        </p:spPr>
      </p:pic>
    </p:spTree>
    <p:extLst>
      <p:ext uri="{BB962C8B-B14F-4D97-AF65-F5344CB8AC3E}">
        <p14:creationId xmlns:p14="http://schemas.microsoft.com/office/powerpoint/2010/main" val="757695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1B805F-E601-13AB-1672-6FF4E003DDC5}"/>
              </a:ext>
            </a:extLst>
          </p:cNvPr>
          <p:cNvSpPr>
            <a:spLocks noGrp="1"/>
          </p:cNvSpPr>
          <p:nvPr>
            <p:ph type="title"/>
          </p:nvPr>
        </p:nvSpPr>
        <p:spPr/>
        <p:txBody>
          <a:bodyPr/>
          <a:lstStyle/>
          <a:p>
            <a:r>
              <a:rPr lang="es-ES"/>
              <a:t>Paso 2: Perspectiva del impacto</a:t>
            </a:r>
            <a:br>
              <a:rPr lang="de-CH"/>
            </a:br>
            <a:endParaRPr lang="de-CH"/>
          </a:p>
        </p:txBody>
      </p:sp>
      <p:sp>
        <p:nvSpPr>
          <p:cNvPr id="3" name="Textplatzhalter 2">
            <a:extLst>
              <a:ext uri="{FF2B5EF4-FFF2-40B4-BE49-F238E27FC236}">
                <a16:creationId xmlns:a16="http://schemas.microsoft.com/office/drawing/2014/main" id="{3644BD54-71DD-C4A9-31F1-E292F8051D7E}"/>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Identifique los componentes de la estrategia que pueden tener impactos en el clima, en el riesgo de desastres y/o en el medio ambiente</a:t>
            </a:r>
            <a:r>
              <a:rPr lang="es-CO"/>
              <a:t> </a:t>
            </a:r>
          </a:p>
          <a:p>
            <a:r>
              <a:rPr lang="es-CO" sz="1800">
                <a:effectLst/>
                <a:latin typeface="Arial" panose="020B0604020202020204" pitchFamily="34" charset="0"/>
                <a:ea typeface="Calibri" panose="020F0502020204030204" pitchFamily="34" charset="0"/>
              </a:rPr>
              <a:t>Estime la relevancia de los posibles efectos negativos identificados</a:t>
            </a:r>
            <a:endParaRPr lang="es-CO"/>
          </a:p>
          <a:p>
            <a:r>
              <a:rPr lang="es-CO" sz="1800">
                <a:effectLst/>
                <a:latin typeface="Arial" panose="020B0604020202020204" pitchFamily="34" charset="0"/>
                <a:ea typeface="Calibri" panose="020F0502020204030204" pitchFamily="34" charset="0"/>
              </a:rPr>
              <a:t>Piense en posibles medidas para optimizar la estrategia</a:t>
            </a:r>
            <a:endParaRPr lang="es-CO"/>
          </a:p>
          <a:p>
            <a:endParaRPr lang="es-CO"/>
          </a:p>
          <a:p>
            <a:endParaRPr lang="es-CO"/>
          </a:p>
          <a:p>
            <a:pPr marL="114300" indent="0">
              <a:buNone/>
            </a:pPr>
            <a:r>
              <a:rPr lang="es-CO"/>
              <a:t>Recuerde:</a:t>
            </a:r>
          </a:p>
          <a:p>
            <a:pPr marL="114300" indent="0">
              <a:buNone/>
            </a:pPr>
            <a:r>
              <a:rPr lang="es-CO" sz="1800" i="1">
                <a:effectLst/>
                <a:latin typeface="Arial" panose="020B0604020202020204" pitchFamily="34" charset="0"/>
                <a:ea typeface="Calibri" panose="020F0502020204030204" pitchFamily="34" charset="0"/>
              </a:rPr>
              <a:t>CEDRIG no ofrece una Evaluación del Impacto Ambiental completa y exhaustiva</a:t>
            </a:r>
            <a:endParaRPr lang="es-CO" i="1"/>
          </a:p>
          <a:p>
            <a:endParaRPr lang="es-CO"/>
          </a:p>
          <a:p>
            <a:endParaRPr lang="es-CO"/>
          </a:p>
        </p:txBody>
      </p:sp>
    </p:spTree>
    <p:extLst>
      <p:ext uri="{BB962C8B-B14F-4D97-AF65-F5344CB8AC3E}">
        <p14:creationId xmlns:p14="http://schemas.microsoft.com/office/powerpoint/2010/main" val="12345325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90720-16C8-4D91-BF41-39E6AC58BC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CAECC2-C4B3-71D9-CF52-6EF707C56169}"/>
              </a:ext>
            </a:extLst>
          </p:cNvPr>
          <p:cNvSpPr>
            <a:spLocks noGrp="1"/>
          </p:cNvSpPr>
          <p:nvPr>
            <p:ph type="title"/>
          </p:nvPr>
        </p:nvSpPr>
        <p:spPr/>
        <p:txBody>
          <a:bodyPr/>
          <a:lstStyle/>
          <a:p>
            <a:r>
              <a:rPr lang="es-ES"/>
              <a:t>Paso 2: Perspectiva de impacto: diseño</a:t>
            </a:r>
            <a:br>
              <a:rPr lang="en-US"/>
            </a:br>
            <a:endParaRPr lang="de-CH"/>
          </a:p>
        </p:txBody>
      </p:sp>
      <p:sp>
        <p:nvSpPr>
          <p:cNvPr id="11" name="TextBox 10">
            <a:extLst>
              <a:ext uri="{FF2B5EF4-FFF2-40B4-BE49-F238E27FC236}">
                <a16:creationId xmlns:a16="http://schemas.microsoft.com/office/drawing/2014/main" id="{F0A90FB1-BA99-0942-0AF6-E6F87C47A2C7}"/>
              </a:ext>
            </a:extLst>
          </p:cNvPr>
          <p:cNvSpPr txBox="1"/>
          <p:nvPr/>
        </p:nvSpPr>
        <p:spPr>
          <a:xfrm>
            <a:off x="2724214" y="552364"/>
            <a:ext cx="6419786" cy="1138773"/>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lang="es-CO" sz="1700" dirty="0">
                <a:effectLst/>
                <a:latin typeface="Arial" panose="020B0604020202020204" pitchFamily="34" charset="0"/>
                <a:ea typeface="Calibri" panose="020F0502020204030204" pitchFamily="34" charset="0"/>
              </a:rPr>
              <a:t>Tabla orientada según los ámbitos o los resultados</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 typeface="Arial" panose="020B0604020202020204" pitchFamily="34" charset="0"/>
              <a:buChar char="•"/>
              <a:tabLst/>
              <a:defRPr/>
            </a:pPr>
            <a:r>
              <a:rPr lang="es-CO" sz="1700" dirty="0">
                <a:effectLst/>
                <a:latin typeface="Arial" panose="020B0604020202020204" pitchFamily="34" charset="0"/>
                <a:ea typeface="Calibri" panose="020F0502020204030204" pitchFamily="34" charset="0"/>
              </a:rPr>
              <a:t>Botón en la parte inferior de la página para “Ir a la descripción general de los riesgos y los impactos”: para regresar, haga clic de nuevo en el mismo botón</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Grafik 3">
            <a:extLst>
              <a:ext uri="{FF2B5EF4-FFF2-40B4-BE49-F238E27FC236}">
                <a16:creationId xmlns:a16="http://schemas.microsoft.com/office/drawing/2014/main" id="{553A211B-A38B-9A56-28B1-AA1F87E492D1}"/>
              </a:ext>
            </a:extLst>
          </p:cNvPr>
          <p:cNvPicPr>
            <a:picLocks noChangeAspect="1"/>
          </p:cNvPicPr>
          <p:nvPr/>
        </p:nvPicPr>
        <p:blipFill>
          <a:blip r:embed="rId3"/>
          <a:stretch>
            <a:fillRect/>
          </a:stretch>
        </p:blipFill>
        <p:spPr>
          <a:xfrm>
            <a:off x="0" y="1956589"/>
            <a:ext cx="9144000" cy="2382840"/>
          </a:xfrm>
          <a:prstGeom prst="rect">
            <a:avLst/>
          </a:prstGeom>
        </p:spPr>
      </p:pic>
      <p:pic>
        <p:nvPicPr>
          <p:cNvPr id="8" name="Grafik 7">
            <a:extLst>
              <a:ext uri="{FF2B5EF4-FFF2-40B4-BE49-F238E27FC236}">
                <a16:creationId xmlns:a16="http://schemas.microsoft.com/office/drawing/2014/main" id="{AA1BA567-F9FE-6915-DAB9-DC58528A8823}"/>
              </a:ext>
            </a:extLst>
          </p:cNvPr>
          <p:cNvPicPr>
            <a:picLocks noChangeAspect="1"/>
          </p:cNvPicPr>
          <p:nvPr/>
        </p:nvPicPr>
        <p:blipFill>
          <a:blip r:embed="rId4"/>
          <a:stretch>
            <a:fillRect/>
          </a:stretch>
        </p:blipFill>
        <p:spPr>
          <a:xfrm>
            <a:off x="81145" y="628700"/>
            <a:ext cx="2643069" cy="356369"/>
          </a:xfrm>
          <a:prstGeom prst="rect">
            <a:avLst/>
          </a:prstGeom>
        </p:spPr>
      </p:pic>
      <p:pic>
        <p:nvPicPr>
          <p:cNvPr id="12" name="Grafik 11">
            <a:extLst>
              <a:ext uri="{FF2B5EF4-FFF2-40B4-BE49-F238E27FC236}">
                <a16:creationId xmlns:a16="http://schemas.microsoft.com/office/drawing/2014/main" id="{10D15A6C-3F72-503C-6AD2-2F0048ADB107}"/>
              </a:ext>
            </a:extLst>
          </p:cNvPr>
          <p:cNvPicPr>
            <a:picLocks noChangeAspect="1"/>
          </p:cNvPicPr>
          <p:nvPr/>
        </p:nvPicPr>
        <p:blipFill>
          <a:blip r:embed="rId5"/>
          <a:stretch>
            <a:fillRect/>
          </a:stretch>
        </p:blipFill>
        <p:spPr>
          <a:xfrm>
            <a:off x="0" y="4809087"/>
            <a:ext cx="9144000" cy="242455"/>
          </a:xfrm>
          <a:prstGeom prst="rect">
            <a:avLst/>
          </a:prstGeom>
        </p:spPr>
      </p:pic>
    </p:spTree>
    <p:extLst>
      <p:ext uri="{BB962C8B-B14F-4D97-AF65-F5344CB8AC3E}">
        <p14:creationId xmlns:p14="http://schemas.microsoft.com/office/powerpoint/2010/main" val="2803614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5" name="Picture 4">
            <a:extLst>
              <a:ext uri="{FF2B5EF4-FFF2-40B4-BE49-F238E27FC236}">
                <a16:creationId xmlns:a16="http://schemas.microsoft.com/office/drawing/2014/main" id="{C9B1F319-AC2D-06B4-417C-D1B4BE35BF44}"/>
              </a:ext>
            </a:extLst>
          </p:cNvPr>
          <p:cNvPicPr>
            <a:picLocks noChangeAspect="1"/>
          </p:cNvPicPr>
          <p:nvPr/>
        </p:nvPicPr>
        <p:blipFill>
          <a:blip r:embed="rId3" cstate="screen">
            <a:extLst>
              <a:ext uri="{28A0092B-C50C-407E-A947-70E740481C1C}">
                <a14:useLocalDpi xmlns:a14="http://schemas.microsoft.com/office/drawing/2010/main" val="0"/>
              </a:ext>
            </a:extLst>
          </a:blip>
          <a:srcRect r="18708" b="12628"/>
          <a:stretch>
            <a:fillRect/>
          </a:stretch>
        </p:blipFill>
        <p:spPr>
          <a:xfrm>
            <a:off x="542253" y="2058231"/>
            <a:ext cx="7433347" cy="2330889"/>
          </a:xfrm>
          <a:prstGeom prst="rect">
            <a:avLst/>
          </a:prstGeom>
        </p:spPr>
      </p:pic>
      <p:sp>
        <p:nvSpPr>
          <p:cNvPr id="2" name="Titel 1">
            <a:extLst>
              <a:ext uri="{FF2B5EF4-FFF2-40B4-BE49-F238E27FC236}">
                <a16:creationId xmlns:a16="http://schemas.microsoft.com/office/drawing/2014/main" id="{4D165580-8DBC-23A6-8865-5E283C18CF5D}"/>
              </a:ext>
            </a:extLst>
          </p:cNvPr>
          <p:cNvSpPr>
            <a:spLocks noGrp="1"/>
          </p:cNvSpPr>
          <p:nvPr>
            <p:ph type="title"/>
          </p:nvPr>
        </p:nvSpPr>
        <p:spPr/>
        <p:txBody>
          <a:bodyPr/>
          <a:lstStyle/>
          <a:p>
            <a:r>
              <a:rPr lang="es-CO" altLang="en-US" sz="2400" b="1">
                <a:solidFill>
                  <a:srgbClr val="34872B"/>
                </a:solidFill>
                <a:cs typeface="Arial" panose="020B0604020202020204" pitchFamily="34" charset="0"/>
              </a:rPr>
              <a:t>Parte</a:t>
            </a:r>
            <a:r>
              <a:rPr lang="en-US" altLang="en-US" sz="2400" b="1">
                <a:solidFill>
                  <a:srgbClr val="34872B"/>
                </a:solidFill>
                <a:cs typeface="Arial" panose="020B0604020202020204" pitchFamily="34" charset="0"/>
              </a:rPr>
              <a:t> II: Pasos 3 al 5</a:t>
            </a:r>
            <a:endParaRPr lang="de-CH"/>
          </a:p>
        </p:txBody>
      </p:sp>
      <p:sp>
        <p:nvSpPr>
          <p:cNvPr id="4" name="Oval 3">
            <a:extLst>
              <a:ext uri="{FF2B5EF4-FFF2-40B4-BE49-F238E27FC236}">
                <a16:creationId xmlns:a16="http://schemas.microsoft.com/office/drawing/2014/main" id="{EF582A4A-92C9-4068-9F87-BFF6A2B5DB30}"/>
              </a:ext>
            </a:extLst>
          </p:cNvPr>
          <p:cNvSpPr/>
          <p:nvPr/>
        </p:nvSpPr>
        <p:spPr>
          <a:xfrm rot="19653289">
            <a:off x="4514611" y="2350078"/>
            <a:ext cx="3206987" cy="1747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669553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a:extLst>
            <a:ext uri="{FF2B5EF4-FFF2-40B4-BE49-F238E27FC236}">
              <a16:creationId xmlns:a16="http://schemas.microsoft.com/office/drawing/2014/main" id="{D3FAFBDE-4D1F-E916-A863-B0DEF25BFA3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41CFDB2-C171-8137-08F1-757661EF9E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8682" y="521177"/>
            <a:ext cx="7428038" cy="4620398"/>
          </a:xfrm>
          <a:prstGeom prst="rect">
            <a:avLst/>
          </a:prstGeom>
        </p:spPr>
      </p:pic>
      <p:sp>
        <p:nvSpPr>
          <p:cNvPr id="2" name="Titel 1">
            <a:extLst>
              <a:ext uri="{FF2B5EF4-FFF2-40B4-BE49-F238E27FC236}">
                <a16:creationId xmlns:a16="http://schemas.microsoft.com/office/drawing/2014/main" id="{F09943D5-CB45-8CA1-DAD1-6AC399A625F1}"/>
              </a:ext>
            </a:extLst>
          </p:cNvPr>
          <p:cNvSpPr>
            <a:spLocks noGrp="1"/>
          </p:cNvSpPr>
          <p:nvPr>
            <p:ph type="title"/>
          </p:nvPr>
        </p:nvSpPr>
        <p:spPr/>
        <p:txBody>
          <a:bodyPr/>
          <a:lstStyle/>
          <a:p>
            <a:r>
              <a:rPr lang="es-CO"/>
              <a:t>CEDRIG: Árbol de decisiones</a:t>
            </a:r>
            <a:endParaRPr lang="de-CH"/>
          </a:p>
        </p:txBody>
      </p:sp>
      <p:sp>
        <p:nvSpPr>
          <p:cNvPr id="489" name="Google Shape;489;p88">
            <a:extLst>
              <a:ext uri="{FF2B5EF4-FFF2-40B4-BE49-F238E27FC236}">
                <a16:creationId xmlns:a16="http://schemas.microsoft.com/office/drawing/2014/main" id="{CF2E543C-8571-A2B8-BB61-B7C6127B6358}"/>
              </a:ext>
            </a:extLst>
          </p:cNvPr>
          <p:cNvSpPr/>
          <p:nvPr/>
        </p:nvSpPr>
        <p:spPr>
          <a:xfrm>
            <a:off x="1818085" y="1437085"/>
            <a:ext cx="5953125" cy="1895475"/>
          </a:xfrm>
          <a:prstGeom prst="rect">
            <a:avLst/>
          </a:prstGeom>
          <a:noFill/>
          <a:ln>
            <a:noFill/>
          </a:ln>
        </p:spPr>
        <p:txBody>
          <a:bodyPr spcFirstLastPara="1" wrap="square" lIns="28575" tIns="28575" rIns="28575" bIns="28575" anchor="t" anchorCtr="0">
            <a:noAutofit/>
          </a:bodyPr>
          <a:lstStyle/>
          <a:p>
            <a:pPr marL="0" marR="0" lvl="0" indent="0" algn="l" rtl="0">
              <a:lnSpc>
                <a:spcPct val="150000"/>
              </a:lnSpc>
              <a:spcBef>
                <a:spcPts val="0"/>
              </a:spcBef>
              <a:spcAft>
                <a:spcPts val="0"/>
              </a:spcAft>
              <a:buClr>
                <a:srgbClr val="000000"/>
              </a:buClr>
              <a:buSzPts val="1800"/>
              <a:buFont typeface="Noto Sans Symbols"/>
              <a:buNone/>
            </a:pPr>
            <a:endParaRPr sz="1800" b="0" i="0" u="none" strike="noStrike" cap="none">
              <a:solidFill>
                <a:schemeClr val="dk1"/>
              </a:solidFill>
              <a:latin typeface="Arial"/>
              <a:ea typeface="Arial"/>
              <a:cs typeface="Arial"/>
              <a:sym typeface="Arial"/>
            </a:endParaRPr>
          </a:p>
        </p:txBody>
      </p:sp>
      <p:sp>
        <p:nvSpPr>
          <p:cNvPr id="4" name="Sprechblase: rechteckig 3">
            <a:extLst>
              <a:ext uri="{FF2B5EF4-FFF2-40B4-BE49-F238E27FC236}">
                <a16:creationId xmlns:a16="http://schemas.microsoft.com/office/drawing/2014/main" id="{8ABB38F0-19A6-3401-C54D-40009C247F0C}"/>
              </a:ext>
            </a:extLst>
          </p:cNvPr>
          <p:cNvSpPr/>
          <p:nvPr/>
        </p:nvSpPr>
        <p:spPr>
          <a:xfrm>
            <a:off x="7023157" y="1748717"/>
            <a:ext cx="1806677" cy="1138862"/>
          </a:xfrm>
          <a:prstGeom prst="wedgeRectCallout">
            <a:avLst>
              <a:gd name="adj1" fmla="val -68997"/>
              <a:gd name="adj2" fmla="val -203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100">
                <a:solidFill>
                  <a:schemeClr val="tx1"/>
                </a:solidFill>
                <a:latin typeface="Arial" panose="020B0604020202020204" pitchFamily="34" charset="0"/>
                <a:cs typeface="Arial" panose="020B0604020202020204" pitchFamily="34" charset="0"/>
              </a:rPr>
              <a:t>CEDRIG Estratégico se aplica a </a:t>
            </a:r>
            <a:r>
              <a:rPr lang="es-CO" sz="1100" b="1">
                <a:solidFill>
                  <a:schemeClr val="tx1"/>
                </a:solidFill>
                <a:latin typeface="Arial" panose="020B0604020202020204" pitchFamily="34" charset="0"/>
                <a:cs typeface="Arial" panose="020B0604020202020204" pitchFamily="34" charset="0"/>
              </a:rPr>
              <a:t>estrategias nacionales y sectoriales, marcos de cooperación y marcos programáticos</a:t>
            </a:r>
            <a:endParaRPr lang="de-CH" sz="1100" b="1">
              <a:solidFill>
                <a:schemeClr val="tx1"/>
              </a:solidFill>
              <a:latin typeface="Arial" panose="020B0604020202020204" pitchFamily="34" charset="0"/>
              <a:cs typeface="Arial" panose="020B0604020202020204" pitchFamily="34" charset="0"/>
            </a:endParaRPr>
          </a:p>
        </p:txBody>
      </p:sp>
      <p:sp>
        <p:nvSpPr>
          <p:cNvPr id="5" name="Sprechblase: rechteckig 4">
            <a:extLst>
              <a:ext uri="{FF2B5EF4-FFF2-40B4-BE49-F238E27FC236}">
                <a16:creationId xmlns:a16="http://schemas.microsoft.com/office/drawing/2014/main" id="{737788FC-C3EA-B547-E857-7395B5162346}"/>
              </a:ext>
            </a:extLst>
          </p:cNvPr>
          <p:cNvSpPr/>
          <p:nvPr/>
        </p:nvSpPr>
        <p:spPr>
          <a:xfrm>
            <a:off x="96331" y="2020753"/>
            <a:ext cx="1806677" cy="731470"/>
          </a:xfrm>
          <a:prstGeom prst="wedgeRectCallout">
            <a:avLst>
              <a:gd name="adj1" fmla="val 59748"/>
              <a:gd name="adj2" fmla="val -3783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100">
                <a:solidFill>
                  <a:sysClr val="windowText" lastClr="000000"/>
                </a:solidFill>
                <a:latin typeface="Arial" panose="020B0604020202020204" pitchFamily="34" charset="0"/>
                <a:cs typeface="Arial" panose="020B0604020202020204" pitchFamily="34" charset="0"/>
              </a:rPr>
              <a:t>CEDRIG Operacional se aplica a </a:t>
            </a:r>
            <a:r>
              <a:rPr lang="es-CO" sz="1100" b="1">
                <a:solidFill>
                  <a:sysClr val="windowText" lastClr="000000"/>
                </a:solidFill>
                <a:latin typeface="Arial" panose="020B0604020202020204" pitchFamily="34" charset="0"/>
                <a:cs typeface="Arial" panose="020B0604020202020204" pitchFamily="34" charset="0"/>
              </a:rPr>
              <a:t>proyectos y programas</a:t>
            </a:r>
            <a:r>
              <a:rPr lang="en-GB" sz="1100">
                <a:solidFill>
                  <a:sysClr val="windowText" lastClr="000000"/>
                </a:solidFill>
                <a:latin typeface="Arial" panose="020B0604020202020204" pitchFamily="34" charset="0"/>
                <a:cs typeface="Arial" panose="020B0604020202020204" pitchFamily="34" charset="0"/>
              </a:rPr>
              <a:t>.</a:t>
            </a:r>
            <a:endParaRPr lang="de-CH" sz="11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23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3" name="Titel 2">
            <a:extLst>
              <a:ext uri="{FF2B5EF4-FFF2-40B4-BE49-F238E27FC236}">
                <a16:creationId xmlns:a16="http://schemas.microsoft.com/office/drawing/2014/main" id="{34BD171F-AED1-414F-AF16-20D9945A7B41}"/>
              </a:ext>
            </a:extLst>
          </p:cNvPr>
          <p:cNvSpPr>
            <a:spLocks noGrp="1"/>
          </p:cNvSpPr>
          <p:nvPr>
            <p:ph type="title"/>
          </p:nvPr>
        </p:nvSpPr>
        <p:spPr/>
        <p:txBody>
          <a:bodyPr/>
          <a:lstStyle/>
          <a:p>
            <a:r>
              <a:rPr lang="es-ES" sz="2300"/>
              <a:t>Paso 3: Descripción general de los riesgos y los impactos</a:t>
            </a:r>
            <a:endParaRPr lang="de-CH" sz="2300"/>
          </a:p>
        </p:txBody>
      </p:sp>
      <p:sp>
        <p:nvSpPr>
          <p:cNvPr id="4" name="Textplatzhalter 3">
            <a:extLst>
              <a:ext uri="{FF2B5EF4-FFF2-40B4-BE49-F238E27FC236}">
                <a16:creationId xmlns:a16="http://schemas.microsoft.com/office/drawing/2014/main" id="{ABECC3E0-EF8E-7CE7-FCAA-FB723B0A7564}"/>
              </a:ext>
            </a:extLst>
          </p:cNvPr>
          <p:cNvSpPr>
            <a:spLocks noGrp="1"/>
          </p:cNvSpPr>
          <p:nvPr>
            <p:ph type="body" idx="1"/>
          </p:nvPr>
        </p:nvSpPr>
        <p:spPr/>
        <p:txBody>
          <a:bodyPr/>
          <a:lstStyle/>
          <a:p>
            <a:r>
              <a:rPr lang="es-CO" sz="1800">
                <a:effectLst/>
                <a:latin typeface="Arial" panose="020B0604020202020204" pitchFamily="34" charset="0"/>
                <a:ea typeface="Calibri" panose="020F0502020204030204" pitchFamily="34" charset="0"/>
              </a:rPr>
              <a:t>Producto clave para el desarrollo de optimizaciones de la estrategia</a:t>
            </a:r>
            <a:r>
              <a:rPr lang="en-US"/>
              <a:t> </a:t>
            </a:r>
          </a:p>
          <a:p>
            <a:r>
              <a:rPr lang="es-CO" sz="1800">
                <a:effectLst/>
                <a:latin typeface="Arial" panose="020B0604020202020204" pitchFamily="34" charset="0"/>
                <a:ea typeface="Calibri" panose="020F0502020204030204" pitchFamily="34" charset="0"/>
              </a:rPr>
              <a:t>Las tablas están estructuradas según ámbitos o resultados</a:t>
            </a:r>
            <a:endParaRPr lang="en-US"/>
          </a:p>
          <a:p>
            <a:r>
              <a:rPr lang="es-CO" sz="1800">
                <a:effectLst/>
                <a:latin typeface="Arial" panose="020B0604020202020204" pitchFamily="34" charset="0"/>
                <a:ea typeface="Calibri" panose="020F0502020204030204" pitchFamily="34" charset="0"/>
              </a:rPr>
              <a:t>Las tablas incluyen información proveniente de los pasos 1 y 2, se actualizan con los resultados del paso 4 y sirven como producto final</a:t>
            </a:r>
            <a:endParaRPr lang="en-US"/>
          </a:p>
          <a:p>
            <a:endParaRPr lang="de-CH"/>
          </a:p>
        </p:txBody>
      </p:sp>
      <p:pic>
        <p:nvPicPr>
          <p:cNvPr id="6" name="Grafik 5">
            <a:extLst>
              <a:ext uri="{FF2B5EF4-FFF2-40B4-BE49-F238E27FC236}">
                <a16:creationId xmlns:a16="http://schemas.microsoft.com/office/drawing/2014/main" id="{4BE16718-D6AA-58E6-716A-6AD4984E81F5}"/>
              </a:ext>
            </a:extLst>
          </p:cNvPr>
          <p:cNvPicPr>
            <a:picLocks noChangeAspect="1"/>
          </p:cNvPicPr>
          <p:nvPr/>
        </p:nvPicPr>
        <p:blipFill>
          <a:blip r:embed="rId3"/>
          <a:stretch>
            <a:fillRect/>
          </a:stretch>
        </p:blipFill>
        <p:spPr>
          <a:xfrm>
            <a:off x="0" y="2632818"/>
            <a:ext cx="9144000" cy="2272718"/>
          </a:xfrm>
          <a:prstGeom prst="rect">
            <a:avLst/>
          </a:prstGeom>
        </p:spPr>
      </p:pic>
    </p:spTree>
    <p:extLst>
      <p:ext uri="{BB962C8B-B14F-4D97-AF65-F5344CB8AC3E}">
        <p14:creationId xmlns:p14="http://schemas.microsoft.com/office/powerpoint/2010/main" val="2499420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1E0824E9-503B-B5BF-BCB9-2F0DAB2BBAA1}"/>
              </a:ext>
            </a:extLst>
          </p:cNvPr>
          <p:cNvSpPr>
            <a:spLocks noGrp="1"/>
          </p:cNvSpPr>
          <p:nvPr>
            <p:ph type="title"/>
          </p:nvPr>
        </p:nvSpPr>
        <p:spPr/>
        <p:txBody>
          <a:bodyPr/>
          <a:lstStyle/>
          <a:p>
            <a:r>
              <a:rPr lang="es-ES"/>
              <a:t>Paso 4: Optimización de la estrategia</a:t>
            </a:r>
            <a:endParaRPr lang="de-CH"/>
          </a:p>
        </p:txBody>
      </p:sp>
      <p:sp>
        <p:nvSpPr>
          <p:cNvPr id="3" name="Textplatzhalter 2">
            <a:extLst>
              <a:ext uri="{FF2B5EF4-FFF2-40B4-BE49-F238E27FC236}">
                <a16:creationId xmlns:a16="http://schemas.microsoft.com/office/drawing/2014/main" id="{4B488829-FC22-AE5E-46EC-AFF722926A46}"/>
              </a:ext>
            </a:extLst>
          </p:cNvPr>
          <p:cNvSpPr>
            <a:spLocks noGrp="1"/>
          </p:cNvSpPr>
          <p:nvPr>
            <p:ph type="body" idx="1"/>
          </p:nvPr>
        </p:nvSpPr>
        <p:spPr>
          <a:xfrm>
            <a:off x="311699" y="1152475"/>
            <a:ext cx="5685580" cy="3416400"/>
          </a:xfrm>
        </p:spPr>
        <p:txBody>
          <a:bodyPr/>
          <a:lstStyle/>
          <a:p>
            <a:r>
              <a:rPr lang="es-CO" sz="1800">
                <a:effectLst/>
                <a:latin typeface="Arial" panose="020B0604020202020204" pitchFamily="34" charset="0"/>
                <a:ea typeface="Calibri" panose="020F0502020204030204" pitchFamily="34" charset="0"/>
              </a:rPr>
              <a:t>Aborde los riesgos 	</a:t>
            </a:r>
            <a:endParaRPr lang="en-US"/>
          </a:p>
          <a:p>
            <a:r>
              <a:rPr lang="es-CO" sz="1800">
                <a:effectLst/>
                <a:latin typeface="Arial" panose="020B0604020202020204" pitchFamily="34" charset="0"/>
                <a:ea typeface="Calibri" panose="020F0502020204030204" pitchFamily="34" charset="0"/>
              </a:rPr>
              <a:t>Aborde los impactos</a:t>
            </a:r>
            <a:endParaRPr lang="en-US"/>
          </a:p>
          <a:p>
            <a:r>
              <a:rPr lang="es-CO" sz="1800">
                <a:effectLst/>
                <a:latin typeface="Arial" panose="020B0604020202020204" pitchFamily="34" charset="0"/>
                <a:ea typeface="Calibri" panose="020F0502020204030204" pitchFamily="34" charset="0"/>
              </a:rPr>
              <a:t>¡Piense en los cobeneficios!</a:t>
            </a:r>
            <a:r>
              <a:rPr lang="en-US" b="1"/>
              <a:t> </a:t>
            </a:r>
          </a:p>
          <a:p>
            <a:pPr marL="114300" indent="0">
              <a:buNone/>
            </a:pPr>
            <a:endParaRPr lang="en-US"/>
          </a:p>
          <a:p>
            <a:pPr marL="114300" indent="0">
              <a:buNone/>
            </a:pPr>
            <a:r>
              <a:rPr lang="es-CO" sz="1800">
                <a:effectLst/>
                <a:latin typeface="Arial" panose="020B0604020202020204" pitchFamily="34" charset="0"/>
                <a:ea typeface="Calibri" panose="020F0502020204030204" pitchFamily="34" charset="0"/>
              </a:rPr>
              <a:t>Para el desarrollo de las optimizaciones de la estrategia, utilice:</a:t>
            </a:r>
            <a:endParaRPr lang="en-US"/>
          </a:p>
          <a:p>
            <a:r>
              <a:rPr lang="es-CO" sz="1800">
                <a:effectLst/>
                <a:latin typeface="Arial" panose="020B0604020202020204" pitchFamily="34" charset="0"/>
                <a:ea typeface="Calibri" panose="020F0502020204030204" pitchFamily="34" charset="0"/>
              </a:rPr>
              <a:t>El análisis del contexto</a:t>
            </a:r>
            <a:endParaRPr lang="en-US"/>
          </a:p>
          <a:p>
            <a:r>
              <a:rPr lang="es-CO" sz="1800">
                <a:effectLst/>
                <a:latin typeface="Arial" panose="020B0604020202020204" pitchFamily="34" charset="0"/>
                <a:ea typeface="Calibri" panose="020F0502020204030204" pitchFamily="34" charset="0"/>
              </a:rPr>
              <a:t>La tabla de riesgos e impactos</a:t>
            </a:r>
            <a:endParaRPr lang="en-US"/>
          </a:p>
          <a:p>
            <a:r>
              <a:rPr lang="es-CO" sz="1800">
                <a:effectLst/>
                <a:latin typeface="Arial" panose="020B0604020202020204" pitchFamily="34" charset="0"/>
                <a:ea typeface="Calibri" panose="020F0502020204030204" pitchFamily="34" charset="0"/>
              </a:rPr>
              <a:t>Las notas temáticas de integración</a:t>
            </a:r>
            <a:endParaRPr lang="en-US"/>
          </a:p>
          <a:p>
            <a:endParaRPr lang="de-CH"/>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551605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3" name="Grafik 2">
            <a:extLst>
              <a:ext uri="{FF2B5EF4-FFF2-40B4-BE49-F238E27FC236}">
                <a16:creationId xmlns:a16="http://schemas.microsoft.com/office/drawing/2014/main" id="{3B2657C4-4A9E-3F31-3762-12C43FD235C0}"/>
              </a:ext>
            </a:extLst>
          </p:cNvPr>
          <p:cNvPicPr>
            <a:picLocks noChangeAspect="1"/>
          </p:cNvPicPr>
          <p:nvPr/>
        </p:nvPicPr>
        <p:blipFill>
          <a:blip r:embed="rId3"/>
          <a:stretch>
            <a:fillRect/>
          </a:stretch>
        </p:blipFill>
        <p:spPr>
          <a:xfrm>
            <a:off x="0" y="2075224"/>
            <a:ext cx="9144000" cy="2894419"/>
          </a:xfrm>
          <a:prstGeom prst="rect">
            <a:avLst/>
          </a:prstGeom>
        </p:spPr>
      </p:pic>
      <p:sp>
        <p:nvSpPr>
          <p:cNvPr id="5" name="Titel 4">
            <a:extLst>
              <a:ext uri="{FF2B5EF4-FFF2-40B4-BE49-F238E27FC236}">
                <a16:creationId xmlns:a16="http://schemas.microsoft.com/office/drawing/2014/main" id="{1295737B-8A7D-662D-0ECC-900168BCBC88}"/>
              </a:ext>
            </a:extLst>
          </p:cNvPr>
          <p:cNvSpPr>
            <a:spLocks noGrp="1"/>
          </p:cNvSpPr>
          <p:nvPr>
            <p:ph type="title"/>
          </p:nvPr>
        </p:nvSpPr>
        <p:spPr/>
        <p:txBody>
          <a:bodyPr/>
          <a:lstStyle/>
          <a:p>
            <a:r>
              <a:rPr lang="es-ES"/>
              <a:t>Paso 4: Optimización de la estrategia: diseño</a:t>
            </a:r>
            <a:br>
              <a:rPr lang="en-US"/>
            </a:br>
            <a:endParaRPr lang="de-CH"/>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7" name="Oval 3">
            <a:extLst>
              <a:ext uri="{FF2B5EF4-FFF2-40B4-BE49-F238E27FC236}">
                <a16:creationId xmlns:a16="http://schemas.microsoft.com/office/drawing/2014/main" id="{6BD87637-39BC-9391-8F33-FB0D8125FE8F}"/>
              </a:ext>
            </a:extLst>
          </p:cNvPr>
          <p:cNvSpPr/>
          <p:nvPr/>
        </p:nvSpPr>
        <p:spPr>
          <a:xfrm>
            <a:off x="1607088" y="235720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Oval 3">
            <a:extLst>
              <a:ext uri="{FF2B5EF4-FFF2-40B4-BE49-F238E27FC236}">
                <a16:creationId xmlns:a16="http://schemas.microsoft.com/office/drawing/2014/main" id="{5A71CA86-5D96-8100-286B-2DF909A91B7A}"/>
              </a:ext>
            </a:extLst>
          </p:cNvPr>
          <p:cNvSpPr/>
          <p:nvPr/>
        </p:nvSpPr>
        <p:spPr>
          <a:xfrm>
            <a:off x="3947262" y="2357202"/>
            <a:ext cx="2155371" cy="2766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CH"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Textfeld 11">
            <a:extLst>
              <a:ext uri="{FF2B5EF4-FFF2-40B4-BE49-F238E27FC236}">
                <a16:creationId xmlns:a16="http://schemas.microsoft.com/office/drawing/2014/main" id="{E5F54DC0-EE21-6178-DA28-03B6C4FDCDC8}"/>
              </a:ext>
            </a:extLst>
          </p:cNvPr>
          <p:cNvSpPr txBox="1"/>
          <p:nvPr/>
        </p:nvSpPr>
        <p:spPr>
          <a:xfrm>
            <a:off x="291164" y="1070287"/>
            <a:ext cx="8724016"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lang="es-CO" sz="1800">
                <a:effectLst/>
                <a:latin typeface="Arial" panose="020B0604020202020204" pitchFamily="34" charset="0"/>
                <a:ea typeface="Calibri" panose="020F0502020204030204" pitchFamily="34" charset="0"/>
              </a:rPr>
              <a:t>Selecciona o describe los riesgos e impactos seleccionados</a:t>
            </a:r>
            <a:endPar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ct val="80000"/>
              <a:buFontTx/>
              <a:buChar char="•"/>
              <a:tabLst/>
              <a:defRPr/>
            </a:pPr>
            <a:r>
              <a:rPr lang="es-CO" sz="1800">
                <a:effectLst/>
                <a:latin typeface="Arial" panose="020B0604020202020204" pitchFamily="34" charset="0"/>
                <a:ea typeface="Calibri" panose="020F0502020204030204" pitchFamily="34" charset="0"/>
              </a:rPr>
              <a:t>La vista general en la parte superior muestra cuántos riesgos o impactos aún no se han abordado</a:t>
            </a:r>
            <a:endPar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38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Titel 1">
            <a:extLst>
              <a:ext uri="{FF2B5EF4-FFF2-40B4-BE49-F238E27FC236}">
                <a16:creationId xmlns:a16="http://schemas.microsoft.com/office/drawing/2014/main" id="{2423AA1F-83B9-D322-3DC4-783578BC9247}"/>
              </a:ext>
            </a:extLst>
          </p:cNvPr>
          <p:cNvSpPr>
            <a:spLocks noGrp="1"/>
          </p:cNvSpPr>
          <p:nvPr>
            <p:ph type="title"/>
          </p:nvPr>
        </p:nvSpPr>
        <p:spPr/>
        <p:txBody>
          <a:bodyPr/>
          <a:lstStyle/>
          <a:p>
            <a:r>
              <a:rPr lang="de-CH"/>
              <a:t>Paso 5: Resumen: diseño</a:t>
            </a:r>
          </a:p>
        </p:txBody>
      </p:sp>
      <p:sp>
        <p:nvSpPr>
          <p:cNvPr id="573" name="Google Shape;573;p93"/>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pic>
        <p:nvPicPr>
          <p:cNvPr id="7" name="Grafik 6">
            <a:extLst>
              <a:ext uri="{FF2B5EF4-FFF2-40B4-BE49-F238E27FC236}">
                <a16:creationId xmlns:a16="http://schemas.microsoft.com/office/drawing/2014/main" id="{F4CCF9EB-1961-36CB-8AD1-1F2D3C1CA036}"/>
              </a:ext>
            </a:extLst>
          </p:cNvPr>
          <p:cNvPicPr>
            <a:picLocks noChangeAspect="1"/>
          </p:cNvPicPr>
          <p:nvPr/>
        </p:nvPicPr>
        <p:blipFill>
          <a:blip r:embed="rId3"/>
          <a:stretch>
            <a:fillRect/>
          </a:stretch>
        </p:blipFill>
        <p:spPr>
          <a:xfrm>
            <a:off x="0" y="714498"/>
            <a:ext cx="9144000" cy="4149923"/>
          </a:xfrm>
          <a:prstGeom prst="rect">
            <a:avLst/>
          </a:prstGeom>
        </p:spPr>
      </p:pic>
    </p:spTree>
    <p:extLst>
      <p:ext uri="{BB962C8B-B14F-4D97-AF65-F5344CB8AC3E}">
        <p14:creationId xmlns:p14="http://schemas.microsoft.com/office/powerpoint/2010/main" val="2882836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2">
          <a:extLst>
            <a:ext uri="{FF2B5EF4-FFF2-40B4-BE49-F238E27FC236}">
              <a16:creationId xmlns:a16="http://schemas.microsoft.com/office/drawing/2014/main" id="{490F62C8-87B3-0630-B4D1-F44C7A1028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30A59F-1450-0037-EBBD-68589F4A1FAF}"/>
              </a:ext>
            </a:extLst>
          </p:cNvPr>
          <p:cNvSpPr>
            <a:spLocks noGrp="1"/>
          </p:cNvSpPr>
          <p:nvPr>
            <p:ph type="title"/>
          </p:nvPr>
        </p:nvSpPr>
        <p:spPr/>
        <p:txBody>
          <a:bodyPr/>
          <a:lstStyle/>
          <a:p>
            <a:r>
              <a:rPr lang="de-CH"/>
              <a:t>Finalización de CEDRIG estratégico</a:t>
            </a:r>
          </a:p>
        </p:txBody>
      </p:sp>
      <p:sp>
        <p:nvSpPr>
          <p:cNvPr id="573" name="Google Shape;573;p93">
            <a:extLst>
              <a:ext uri="{FF2B5EF4-FFF2-40B4-BE49-F238E27FC236}">
                <a16:creationId xmlns:a16="http://schemas.microsoft.com/office/drawing/2014/main" id="{3B9985B0-8E55-2E56-501F-7619A3BE56B8}"/>
              </a:ext>
            </a:extLst>
          </p:cNvPr>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a:p>
            <a:pPr marL="214313" lvl="0" indent="-100013" algn="l" rtl="0">
              <a:lnSpc>
                <a:spcPct val="100000"/>
              </a:lnSpc>
              <a:spcBef>
                <a:spcPts val="0"/>
              </a:spcBef>
              <a:spcAft>
                <a:spcPts val="0"/>
              </a:spcAft>
              <a:buSzPts val="1800"/>
              <a:buNone/>
            </a:pPr>
            <a:endParaRPr sz="1350">
              <a:latin typeface="Calibri"/>
              <a:ea typeface="Calibri"/>
              <a:cs typeface="Calibri"/>
              <a:sym typeface="Calibri"/>
            </a:endParaRPr>
          </a:p>
        </p:txBody>
      </p:sp>
      <p:sp>
        <p:nvSpPr>
          <p:cNvPr id="577" name="Google Shape;577;p93">
            <a:extLst>
              <a:ext uri="{FF2B5EF4-FFF2-40B4-BE49-F238E27FC236}">
                <a16:creationId xmlns:a16="http://schemas.microsoft.com/office/drawing/2014/main" id="{B4BA6A8D-9FD7-C8C9-29BE-8A21656B41C2}"/>
              </a:ext>
            </a:extLst>
          </p:cNvPr>
          <p:cNvSpPr/>
          <p:nvPr/>
        </p:nvSpPr>
        <p:spPr>
          <a:xfrm>
            <a:off x="1791891" y="802481"/>
            <a:ext cx="5953125" cy="1895475"/>
          </a:xfrm>
          <a:prstGeom prst="rect">
            <a:avLst/>
          </a:prstGeom>
          <a:noFill/>
          <a:ln>
            <a:noFill/>
          </a:ln>
        </p:spPr>
        <p:txBody>
          <a:bodyPr spcFirstLastPara="1" wrap="square" lIns="28575" tIns="28575" rIns="28575" bIns="2857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Noto Sans Symbols"/>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 name="Text Placeholder 1">
            <a:extLst>
              <a:ext uri="{FF2B5EF4-FFF2-40B4-BE49-F238E27FC236}">
                <a16:creationId xmlns:a16="http://schemas.microsoft.com/office/drawing/2014/main" id="{9FEE3715-C094-9148-431C-07A1B57D79B1}"/>
              </a:ext>
            </a:extLst>
          </p:cNvPr>
          <p:cNvSpPr txBox="1">
            <a:spLocks/>
          </p:cNvSpPr>
          <p:nvPr/>
        </p:nvSpPr>
        <p:spPr>
          <a:xfrm>
            <a:off x="274510" y="1489587"/>
            <a:ext cx="8869490" cy="365391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Vista previa del estudio (informe)</a:t>
            </a:r>
            <a:endParaRPr kumimoji="0" lang="de-CH" sz="1800" b="0" i="0" u="none" strike="noStrike" kern="0" cap="none" spc="0" normalizeH="0" baseline="0" noProof="0">
              <a:ln>
                <a:noFill/>
              </a:ln>
              <a:solidFill>
                <a:schemeClr val="tx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Descarga del estudio (en formato PDF o como documento de Word, incluyendo o no documentos privados, el análisis de contexto y la evaluación general)</a:t>
            </a:r>
            <a:endParaRPr kumimoji="0" lang="de-CH" sz="1800" b="0" i="0" u="none" strike="noStrike" kern="0" cap="none" spc="0" normalizeH="0" baseline="0" noProof="0">
              <a:ln>
                <a:noFill/>
              </a:ln>
              <a:solidFill>
                <a:schemeClr val="tx1"/>
              </a:solidFill>
              <a:effectLst/>
              <a:uLnTx/>
              <a:uFillTx/>
              <a:latin typeface="Arial"/>
              <a:cs typeface="Arial"/>
              <a:sym typeface="Arial"/>
            </a:endParaRPr>
          </a:p>
          <a:p>
            <a:pPr marL="457200" marR="0" lvl="0" indent="-34290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s-CO" sz="1800">
                <a:solidFill>
                  <a:schemeClr val="tx1"/>
                </a:solidFill>
                <a:effectLst/>
                <a:latin typeface="Arial" panose="020B0604020202020204" pitchFamily="34" charset="0"/>
                <a:ea typeface="Calibri" panose="020F0502020204030204" pitchFamily="34" charset="0"/>
              </a:rPr>
              <a:t>¿Desea compartir su estudio con la comunidad CEDRIG</a:t>
            </a:r>
            <a:r>
              <a:rPr kumimoji="0" lang="de-CH" sz="1800" b="0" i="0" u="none" strike="noStrike" kern="0" cap="none" spc="0" normalizeH="0" baseline="0" noProof="0">
                <a:ln>
                  <a:noFill/>
                </a:ln>
                <a:solidFill>
                  <a:schemeClr val="tx1"/>
                </a:solidFill>
                <a:effectLst/>
                <a:uLnTx/>
                <a:uFillTx/>
                <a:latin typeface="Arial"/>
                <a:cs typeface="Arial"/>
                <a:sym typeface="Arial"/>
              </a:rPr>
              <a:t>?</a:t>
            </a:r>
          </a:p>
          <a:p>
            <a:pPr marL="457200" marR="0" lvl="0" indent="-342900" algn="l" defTabSz="914400" rtl="0" eaLnBrk="1" fontAlgn="auto" latinLnBrk="0" hangingPunct="1">
              <a:lnSpc>
                <a:spcPct val="115000"/>
              </a:lnSpc>
              <a:spcBef>
                <a:spcPts val="0"/>
              </a:spcBef>
              <a:spcAft>
                <a:spcPts val="0"/>
              </a:spcAft>
              <a:buClr>
                <a:srgbClr val="595959"/>
              </a:buClr>
              <a:buSzPts val="1800"/>
              <a:buFont typeface="Arial" panose="020B0604020202020204" pitchFamily="34" charset="0"/>
              <a:buChar char="•"/>
              <a:tabLst/>
              <a:defRPr/>
            </a:pPr>
            <a:endParaRPr kumimoji="0" lang="de-CH" sz="2000" b="0" i="0" u="none" strike="noStrike" kern="0" cap="none" spc="0" normalizeH="0" baseline="0" noProof="0">
              <a:ln>
                <a:noFill/>
              </a:ln>
              <a:solidFill>
                <a:schemeClr val="tx1"/>
              </a:solidFill>
              <a:effectLst/>
              <a:uLnTx/>
              <a:uFillTx/>
              <a:latin typeface="Arial"/>
              <a:cs typeface="Arial"/>
              <a:sym typeface="Arial"/>
            </a:endParaRPr>
          </a:p>
        </p:txBody>
      </p:sp>
      <p:pic>
        <p:nvPicPr>
          <p:cNvPr id="4" name="Grafik 3">
            <a:extLst>
              <a:ext uri="{FF2B5EF4-FFF2-40B4-BE49-F238E27FC236}">
                <a16:creationId xmlns:a16="http://schemas.microsoft.com/office/drawing/2014/main" id="{561D4941-811C-8586-5740-0BF170985AD3}"/>
              </a:ext>
            </a:extLst>
          </p:cNvPr>
          <p:cNvPicPr>
            <a:picLocks noChangeAspect="1"/>
          </p:cNvPicPr>
          <p:nvPr/>
        </p:nvPicPr>
        <p:blipFill>
          <a:blip r:embed="rId3"/>
          <a:stretch>
            <a:fillRect/>
          </a:stretch>
        </p:blipFill>
        <p:spPr>
          <a:xfrm>
            <a:off x="7121771" y="2528207"/>
            <a:ext cx="1658042" cy="2040668"/>
          </a:xfrm>
          <a:prstGeom prst="rect">
            <a:avLst/>
          </a:prstGeom>
        </p:spPr>
      </p:pic>
    </p:spTree>
    <p:extLst>
      <p:ext uri="{BB962C8B-B14F-4D97-AF65-F5344CB8AC3E}">
        <p14:creationId xmlns:p14="http://schemas.microsoft.com/office/powerpoint/2010/main" val="2280649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2" name="Titel 1">
            <a:extLst>
              <a:ext uri="{FF2B5EF4-FFF2-40B4-BE49-F238E27FC236}">
                <a16:creationId xmlns:a16="http://schemas.microsoft.com/office/drawing/2014/main" id="{D9B314D7-1192-ABA8-4C95-456DC2013084}"/>
              </a:ext>
            </a:extLst>
          </p:cNvPr>
          <p:cNvSpPr>
            <a:spLocks noGrp="1"/>
          </p:cNvSpPr>
          <p:nvPr>
            <p:ph type="title"/>
          </p:nvPr>
        </p:nvSpPr>
        <p:spPr/>
        <p:txBody>
          <a:bodyPr/>
          <a:lstStyle/>
          <a:p>
            <a:r>
              <a:rPr lang="es-CO"/>
              <a:t>CEDRIG: un enfoque de triple perspectiva</a:t>
            </a:r>
            <a:r>
              <a:rPr lang="en-US" altLang="en-US" sz="2400" b="1">
                <a:solidFill>
                  <a:srgbClr val="34872B"/>
                </a:solidFill>
                <a:cs typeface="Arial" panose="020B0604020202020204" pitchFamily="34" charset="0"/>
              </a:rPr>
              <a:t> </a:t>
            </a:r>
            <a:endParaRPr lang="de-CH"/>
          </a:p>
        </p:txBody>
      </p:sp>
      <p:pic>
        <p:nvPicPr>
          <p:cNvPr id="9" name="Picture 8">
            <a:extLst>
              <a:ext uri="{FF2B5EF4-FFF2-40B4-BE49-F238E27FC236}">
                <a16:creationId xmlns:a16="http://schemas.microsoft.com/office/drawing/2014/main" id="{881DF3E6-A511-CD9C-AAFC-2E9D229B590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9760" y="582164"/>
            <a:ext cx="7616769" cy="4561336"/>
          </a:xfrm>
          <a:prstGeom prst="rect">
            <a:avLst/>
          </a:prstGeom>
        </p:spPr>
      </p:pic>
    </p:spTree>
    <p:extLst>
      <p:ext uri="{BB962C8B-B14F-4D97-AF65-F5344CB8AC3E}">
        <p14:creationId xmlns:p14="http://schemas.microsoft.com/office/powerpoint/2010/main" val="37770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6BB1E-A326-E7EB-BE08-B5D7E0806AC9}"/>
              </a:ext>
            </a:extLst>
          </p:cNvPr>
          <p:cNvSpPr>
            <a:spLocks noGrp="1"/>
          </p:cNvSpPr>
          <p:nvPr>
            <p:ph type="title"/>
          </p:nvPr>
        </p:nvSpPr>
        <p:spPr>
          <a:xfrm>
            <a:off x="419984" y="-8707"/>
            <a:ext cx="8520600" cy="572700"/>
          </a:xfrm>
        </p:spPr>
        <p:txBody>
          <a:bodyPr/>
          <a:lstStyle/>
          <a:p>
            <a:r>
              <a:rPr lang="es-CO"/>
              <a:t>Notas temáticas de integración (TIB)</a:t>
            </a:r>
            <a:endParaRPr lang="de-CH"/>
          </a:p>
        </p:txBody>
      </p:sp>
      <p:sp>
        <p:nvSpPr>
          <p:cNvPr id="24578" name="Content Placeholder 2">
            <a:extLst>
              <a:ext uri="{FF2B5EF4-FFF2-40B4-BE49-F238E27FC236}">
                <a16:creationId xmlns:a16="http://schemas.microsoft.com/office/drawing/2014/main" id="{8EDD504F-8648-48B4-BFEE-6CBFCA55CC12}"/>
              </a:ext>
            </a:extLst>
          </p:cNvPr>
          <p:cNvSpPr>
            <a:spLocks noGrp="1" noChangeArrowheads="1"/>
          </p:cNvSpPr>
          <p:nvPr>
            <p:ph type="body" idx="1"/>
          </p:nvPr>
        </p:nvSpPr>
        <p:spPr/>
        <p:txBody>
          <a:bodyPr>
            <a:normAutofit/>
          </a:bodyPr>
          <a:lstStyle/>
          <a:p>
            <a:pPr marL="114300" indent="0">
              <a:lnSpc>
                <a:spcPct val="100000"/>
              </a:lnSpc>
              <a:buNone/>
              <a:defRPr/>
            </a:pPr>
            <a:r>
              <a:rPr lang="en-US" altLang="de-DE">
                <a:solidFill>
                  <a:schemeClr val="tx1"/>
                </a:solidFill>
                <a:latin typeface="+mj-lt"/>
                <a:sym typeface="Wingdings" panose="05000000000000000000" pitchFamily="2" charset="2"/>
              </a:rPr>
              <a:t></a:t>
            </a:r>
            <a:r>
              <a:rPr lang="en-US" altLang="de-DE">
                <a:solidFill>
                  <a:schemeClr val="tx1"/>
                </a:solidFill>
                <a:latin typeface="+mj-lt"/>
              </a:rPr>
              <a:t> </a:t>
            </a:r>
            <a:r>
              <a:rPr lang="es-CO" sz="1800" b="1">
                <a:effectLst/>
                <a:latin typeface="Arial" panose="020B0604020202020204" pitchFamily="34" charset="0"/>
                <a:ea typeface="Calibri" panose="020F0502020204030204" pitchFamily="34" charset="0"/>
              </a:rPr>
              <a:t>Recursos adicionales; disponibles actualmente </a:t>
            </a:r>
            <a:r>
              <a:rPr lang="en-US" altLang="de-DE" b="1">
                <a:solidFill>
                  <a:schemeClr val="tx1"/>
                </a:solidFill>
              </a:rPr>
              <a:t> (CEDRIG / </a:t>
            </a:r>
            <a:r>
              <a:rPr lang="es-CO" sz="1800" b="1"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Punto focal) de conocimiento de    </a:t>
            </a:r>
            <a:r>
              <a:rPr lang="es-CO" sz="1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CRDMA</a:t>
            </a:r>
            <a:endParaRPr lang="en-US" altLang="de-DE">
              <a:solidFill>
                <a:schemeClr val="tx1"/>
              </a:solidFill>
            </a:endParaRPr>
          </a:p>
        </p:txBody>
      </p:sp>
      <p:sp>
        <p:nvSpPr>
          <p:cNvPr id="119815" name="Rectangle 3">
            <a:extLst>
              <a:ext uri="{FF2B5EF4-FFF2-40B4-BE49-F238E27FC236}">
                <a16:creationId xmlns:a16="http://schemas.microsoft.com/office/drawing/2014/main" id="{D4B5CF13-EE0F-4E75-8273-0A83BF76EF56}"/>
              </a:ext>
            </a:extLst>
          </p:cNvPr>
          <p:cNvSpPr>
            <a:spLocks/>
          </p:cNvSpPr>
          <p:nvPr/>
        </p:nvSpPr>
        <p:spPr bwMode="auto">
          <a:xfrm>
            <a:off x="1791891" y="802481"/>
            <a:ext cx="5953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txBody>
          <a:bodyPr lIns="28575" tIns="28575" rIns="28575" bIns="28575"/>
          <a:lstStyle>
            <a:lvl1pPr>
              <a:lnSpc>
                <a:spcPts val="1000"/>
              </a:lnSpc>
              <a:defRPr sz="800">
                <a:solidFill>
                  <a:schemeClr val="tx1"/>
                </a:solidFill>
                <a:latin typeface="Arial" panose="020B0604020202020204" pitchFamily="34" charset="0"/>
                <a:cs typeface="ヒラギノ角ゴ ProN W3" charset="0"/>
                <a:sym typeface="Arial" panose="020B0604020202020204" pitchFamily="34" charset="0"/>
              </a:defRPr>
            </a:lvl1pPr>
            <a:lvl2pPr marL="742950" indent="-285750">
              <a:lnSpc>
                <a:spcPts val="2600"/>
              </a:lnSpc>
              <a:spcBef>
                <a:spcPts val="500"/>
              </a:spcBef>
              <a:buClr>
                <a:srgbClr val="006A91"/>
              </a:buClr>
              <a:buSzPct val="100000"/>
              <a:buFont typeface="Wingdings" panose="05000000000000000000" pitchFamily="2" charset="2"/>
              <a:buChar char="§"/>
              <a:defRPr sz="2100">
                <a:solidFill>
                  <a:schemeClr val="tx1"/>
                </a:solidFill>
                <a:latin typeface="Arial" panose="020B0604020202020204" pitchFamily="34" charset="0"/>
                <a:cs typeface="ヒラギノ角ゴ ProN W3" charset="0"/>
                <a:sym typeface="Arial" panose="020B0604020202020204" pitchFamily="34" charset="0"/>
              </a:defRPr>
            </a:lvl2pPr>
            <a:lvl3pPr marL="1143000" indent="-228600">
              <a:lnSpc>
                <a:spcPts val="2600"/>
              </a:lnSpc>
              <a:spcBef>
                <a:spcPts val="500"/>
              </a:spcBef>
              <a:buClr>
                <a:srgbClr val="006A91"/>
              </a:buClr>
              <a:buSzPct val="100000"/>
              <a:buFont typeface="Arial" panose="020B0604020202020204" pitchFamily="34" charset="0"/>
              <a:buChar char="•"/>
              <a:defRPr sz="2100">
                <a:solidFill>
                  <a:schemeClr val="tx1"/>
                </a:solidFill>
                <a:latin typeface="Arial" panose="020B0604020202020204" pitchFamily="34" charset="0"/>
                <a:cs typeface="ヒラギノ角ゴ ProN W3" charset="0"/>
                <a:sym typeface="Arial" panose="020B0604020202020204" pitchFamily="34" charset="0"/>
              </a:defRPr>
            </a:lvl3pPr>
            <a:lvl4pPr marL="15621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4pPr>
            <a:lvl5pPr marL="2019300" indent="-228600">
              <a:spcBef>
                <a:spcPts val="500"/>
              </a:spcBef>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5pPr>
            <a:lvl6pPr marL="24765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6pPr>
            <a:lvl7pPr marL="29337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7pPr>
            <a:lvl8pPr marL="33909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8pPr>
            <a:lvl9pPr marL="3848100" indent="-228600" eaLnBrk="0" fontAlgn="base" hangingPunct="0">
              <a:spcBef>
                <a:spcPts val="500"/>
              </a:spcBef>
              <a:spcAft>
                <a:spcPct val="0"/>
              </a:spcAft>
              <a:buClr>
                <a:srgbClr val="000000"/>
              </a:buClr>
              <a:buSzPct val="100000"/>
              <a:buFont typeface="Arial" panose="020B0604020202020204" pitchFamily="34" charset="0"/>
              <a:buChar char="»"/>
              <a:defRPr sz="2000">
                <a:solidFill>
                  <a:schemeClr val="tx1"/>
                </a:solidFill>
                <a:latin typeface="Arial" panose="020B0604020202020204" pitchFamily="34" charset="0"/>
                <a:cs typeface="ヒラギノ角ゴ ProN W3" charset="0"/>
                <a:sym typeface="Arial" panose="020B0604020202020204" pitchFamily="34" charset="0"/>
              </a:defRPr>
            </a:lvl9pPr>
          </a:lstStyle>
          <a:p>
            <a:pPr eaLnBrk="1" hangingPunct="1">
              <a:lnSpc>
                <a:spcPct val="150000"/>
              </a:lnSpc>
              <a:buFont typeface="Wingdings" panose="05000000000000000000" pitchFamily="2" charset="2"/>
              <a:buNone/>
            </a:pPr>
            <a:endParaRPr lang="en-US" altLang="en-US" sz="1800">
              <a:cs typeface="Arial" panose="020B0604020202020204" pitchFamily="34" charset="0"/>
            </a:endParaRPr>
          </a:p>
        </p:txBody>
      </p:sp>
      <p:pic>
        <p:nvPicPr>
          <p:cNvPr id="4" name="Picture 3">
            <a:extLst>
              <a:ext uri="{FF2B5EF4-FFF2-40B4-BE49-F238E27FC236}">
                <a16:creationId xmlns:a16="http://schemas.microsoft.com/office/drawing/2014/main" id="{AC12F8F2-2EF9-4233-BCCE-13742B5819B6}"/>
              </a:ext>
            </a:extLst>
          </p:cNvPr>
          <p:cNvPicPr>
            <a:picLocks noChangeAspect="1"/>
          </p:cNvPicPr>
          <p:nvPr/>
        </p:nvPicPr>
        <p:blipFill>
          <a:blip r:embed="rId4"/>
          <a:stretch>
            <a:fillRect/>
          </a:stretch>
        </p:blipFill>
        <p:spPr>
          <a:xfrm>
            <a:off x="409087" y="1587276"/>
            <a:ext cx="1636541" cy="2473807"/>
          </a:xfrm>
          <a:prstGeom prst="rect">
            <a:avLst/>
          </a:prstGeom>
        </p:spPr>
      </p:pic>
      <p:pic>
        <p:nvPicPr>
          <p:cNvPr id="7" name="Picture 6">
            <a:extLst>
              <a:ext uri="{FF2B5EF4-FFF2-40B4-BE49-F238E27FC236}">
                <a16:creationId xmlns:a16="http://schemas.microsoft.com/office/drawing/2014/main" id="{C1CA5009-1EBF-4628-86CF-5B8FC0C7723A}"/>
              </a:ext>
            </a:extLst>
          </p:cNvPr>
          <p:cNvPicPr>
            <a:picLocks noChangeAspect="1"/>
          </p:cNvPicPr>
          <p:nvPr/>
        </p:nvPicPr>
        <p:blipFill>
          <a:blip r:embed="rId5"/>
          <a:stretch>
            <a:fillRect/>
          </a:stretch>
        </p:blipFill>
        <p:spPr>
          <a:xfrm>
            <a:off x="2102612" y="1571292"/>
            <a:ext cx="1658383" cy="2489790"/>
          </a:xfrm>
          <a:prstGeom prst="rect">
            <a:avLst/>
          </a:prstGeom>
        </p:spPr>
      </p:pic>
      <p:pic>
        <p:nvPicPr>
          <p:cNvPr id="9" name="Picture 8">
            <a:extLst>
              <a:ext uri="{FF2B5EF4-FFF2-40B4-BE49-F238E27FC236}">
                <a16:creationId xmlns:a16="http://schemas.microsoft.com/office/drawing/2014/main" id="{8624EEF0-8C2B-4EE8-B694-0E98CE84C92F}"/>
              </a:ext>
            </a:extLst>
          </p:cNvPr>
          <p:cNvPicPr>
            <a:picLocks noChangeAspect="1"/>
          </p:cNvPicPr>
          <p:nvPr/>
        </p:nvPicPr>
        <p:blipFill>
          <a:blip r:embed="rId6"/>
          <a:stretch>
            <a:fillRect/>
          </a:stretch>
        </p:blipFill>
        <p:spPr>
          <a:xfrm>
            <a:off x="3772709" y="1587276"/>
            <a:ext cx="1652936" cy="2489790"/>
          </a:xfrm>
          <a:prstGeom prst="rect">
            <a:avLst/>
          </a:prstGeom>
        </p:spPr>
      </p:pic>
      <p:pic>
        <p:nvPicPr>
          <p:cNvPr id="11" name="Picture 10">
            <a:extLst>
              <a:ext uri="{FF2B5EF4-FFF2-40B4-BE49-F238E27FC236}">
                <a16:creationId xmlns:a16="http://schemas.microsoft.com/office/drawing/2014/main" id="{0B69974F-15C3-4DF5-9B1B-9D9C3ADF935A}"/>
              </a:ext>
            </a:extLst>
          </p:cNvPr>
          <p:cNvPicPr>
            <a:picLocks noChangeAspect="1"/>
          </p:cNvPicPr>
          <p:nvPr/>
        </p:nvPicPr>
        <p:blipFill>
          <a:blip r:embed="rId7"/>
          <a:stretch>
            <a:fillRect/>
          </a:stretch>
        </p:blipFill>
        <p:spPr>
          <a:xfrm>
            <a:off x="5449073" y="1587277"/>
            <a:ext cx="1652936" cy="2485328"/>
          </a:xfrm>
          <a:prstGeom prst="rect">
            <a:avLst/>
          </a:prstGeom>
        </p:spPr>
      </p:pic>
      <p:pic>
        <p:nvPicPr>
          <p:cNvPr id="13" name="Picture 12">
            <a:extLst>
              <a:ext uri="{FF2B5EF4-FFF2-40B4-BE49-F238E27FC236}">
                <a16:creationId xmlns:a16="http://schemas.microsoft.com/office/drawing/2014/main" id="{F909A62C-F749-432C-8FA2-B6CF2FE0DF86}"/>
              </a:ext>
            </a:extLst>
          </p:cNvPr>
          <p:cNvPicPr>
            <a:picLocks noChangeAspect="1"/>
          </p:cNvPicPr>
          <p:nvPr/>
        </p:nvPicPr>
        <p:blipFill>
          <a:blip r:embed="rId8"/>
          <a:stretch>
            <a:fillRect/>
          </a:stretch>
        </p:blipFill>
        <p:spPr>
          <a:xfrm>
            <a:off x="7125436" y="1587275"/>
            <a:ext cx="1645273" cy="2473807"/>
          </a:xfrm>
          <a:prstGeom prst="rect">
            <a:avLst/>
          </a:prstGeom>
        </p:spPr>
      </p:pic>
      <p:sp>
        <p:nvSpPr>
          <p:cNvPr id="20" name="Content Placeholder 2">
            <a:extLst>
              <a:ext uri="{FF2B5EF4-FFF2-40B4-BE49-F238E27FC236}">
                <a16:creationId xmlns:a16="http://schemas.microsoft.com/office/drawing/2014/main" id="{6CD3759B-E28A-41AE-A530-7F18BD1846E2}"/>
              </a:ext>
            </a:extLst>
          </p:cNvPr>
          <p:cNvSpPr txBox="1">
            <a:spLocks noChangeArrowheads="1"/>
          </p:cNvSpPr>
          <p:nvPr/>
        </p:nvSpPr>
        <p:spPr>
          <a:xfrm>
            <a:off x="195044" y="4013317"/>
            <a:ext cx="8827035" cy="7208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Font typeface="Arial"/>
              <a:buNone/>
              <a:defRPr/>
            </a:pPr>
            <a:r>
              <a:rPr lang="es-CO">
                <a:solidFill>
                  <a:schemeClr val="tx1"/>
                </a:solidFill>
                <a:latin typeface="Arial" panose="020B0604020202020204" pitchFamily="34" charset="0"/>
                <a:cs typeface="Arial" panose="020B0604020202020204" pitchFamily="34" charset="0"/>
              </a:rPr>
              <a:t>Se han planificado productos similares para Economía y Empleo (E+E), contextos frágiles, género y gobernanza</a:t>
            </a:r>
            <a:r>
              <a:rPr lang="es-CO" sz="1800">
                <a:effectLst/>
                <a:latin typeface="Arial" panose="020B0604020202020204" pitchFamily="34" charset="0"/>
                <a:ea typeface="Calibri" panose="020F0502020204030204" pitchFamily="34" charset="0"/>
              </a:rPr>
              <a:t>.</a:t>
            </a:r>
            <a:r>
              <a:rPr lang="en-US" altLang="de-DE">
                <a:solidFill>
                  <a:schemeClr val="tx1"/>
                </a:solidFill>
                <a:latin typeface="Arial" panose="020B0604020202020204" pitchFamily="34" charset="0"/>
                <a:cs typeface="Arial" panose="020B0604020202020204" pitchFamily="34" charset="0"/>
              </a:rPr>
              <a:t> </a:t>
            </a:r>
          </a:p>
        </p:txBody>
      </p:sp>
      <p:sp>
        <p:nvSpPr>
          <p:cNvPr id="5" name="Textfeld 4">
            <a:extLst>
              <a:ext uri="{FF2B5EF4-FFF2-40B4-BE49-F238E27FC236}">
                <a16:creationId xmlns:a16="http://schemas.microsoft.com/office/drawing/2014/main" id="{79601C4F-8B7F-8A1A-9B73-DA28360F3949}"/>
              </a:ext>
            </a:extLst>
          </p:cNvPr>
          <p:cNvSpPr txBox="1"/>
          <p:nvPr/>
        </p:nvSpPr>
        <p:spPr>
          <a:xfrm>
            <a:off x="2286000" y="2302685"/>
            <a:ext cx="4572000" cy="523220"/>
          </a:xfrm>
          <a:prstGeom prst="rect">
            <a:avLst/>
          </a:prstGeom>
          <a:noFill/>
        </p:spPr>
        <p:txBody>
          <a:bodyPr wrap="square">
            <a:spAutoFit/>
          </a:bodyPr>
          <a:lstStyle/>
          <a:p>
            <a:br>
              <a:rPr lang="de-CH"/>
            </a:br>
            <a:endParaRPr lang="de-CH"/>
          </a:p>
        </p:txBody>
      </p:sp>
    </p:spTree>
    <p:extLst>
      <p:ext uri="{BB962C8B-B14F-4D97-AF65-F5344CB8AC3E}">
        <p14:creationId xmlns:p14="http://schemas.microsoft.com/office/powerpoint/2010/main" val="201357621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483170943554691A5A4EA7BD26111" ma:contentTypeVersion="12" ma:contentTypeDescription="Create a new document." ma:contentTypeScope="" ma:versionID="5c9128dbe90ba0eda8dad29001af5032">
  <xsd:schema xmlns:xsd="http://www.w3.org/2001/XMLSchema" xmlns:xs="http://www.w3.org/2001/XMLSchema" xmlns:p="http://schemas.microsoft.com/office/2006/metadata/properties" xmlns:ns2="5f009fa7-bb95-4140-8ecb-d2a342073d00" xmlns:ns3="b10d636a-fbc1-4eb1-ab39-da21bc5756de" targetNamespace="http://schemas.microsoft.com/office/2006/metadata/properties" ma:root="true" ma:fieldsID="59c20e116da7769d7de547b5bf3ad184" ns2:_="" ns3:_="">
    <xsd:import namespace="5f009fa7-bb95-4140-8ecb-d2a342073d00"/>
    <xsd:import namespace="b10d636a-fbc1-4eb1-ab39-da21bc5756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9fa7-bb95-4140-8ecb-d2a342073d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26ca976-79c5-4362-b940-8156dbd1f1e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0d636a-fbc1-4eb1-ab39-da21bc5756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acf3b4e-8f43-4a08-8aa9-1002c495501d}" ma:internalName="TaxCatchAll" ma:showField="CatchAllData" ma:web="b10d636a-fbc1-4eb1-ab39-da21bc575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09fa7-bb95-4140-8ecb-d2a342073d00">
      <Terms xmlns="http://schemas.microsoft.com/office/infopath/2007/PartnerControls"/>
    </lcf76f155ced4ddcb4097134ff3c332f>
    <TaxCatchAll xmlns="b10d636a-fbc1-4eb1-ab39-da21bc5756de" xsi:nil="true"/>
  </documentManagement>
</p:properties>
</file>

<file path=customXml/itemProps1.xml><?xml version="1.0" encoding="utf-8"?>
<ds:datastoreItem xmlns:ds="http://schemas.openxmlformats.org/officeDocument/2006/customXml" ds:itemID="{059F0C4A-C7E1-495A-A040-7F7A29B8A88A}">
  <ds:schemaRefs>
    <ds:schemaRef ds:uri="5f009fa7-bb95-4140-8ecb-d2a342073d00"/>
    <ds:schemaRef ds:uri="b10d636a-fbc1-4eb1-ab39-da21bc5756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D04B25-684A-4F96-BB9D-8823454835A8}">
  <ds:schemaRefs>
    <ds:schemaRef ds:uri="http://schemas.microsoft.com/sharepoint/v3/contenttype/forms"/>
  </ds:schemaRefs>
</ds:datastoreItem>
</file>

<file path=customXml/itemProps3.xml><?xml version="1.0" encoding="utf-8"?>
<ds:datastoreItem xmlns:ds="http://schemas.openxmlformats.org/officeDocument/2006/customXml" ds:itemID="{B6A342E7-7C27-478B-84A0-A99534E6D4FA}">
  <ds:schemaRefs>
    <ds:schemaRef ds:uri="5f009fa7-bb95-4140-8ecb-d2a342073d00"/>
    <ds:schemaRef ds:uri="b10d636a-fbc1-4eb1-ab39-da21bc5756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4854</Words>
  <Application>Microsoft Office PowerPoint</Application>
  <PresentationFormat>Bildschirmpräsentation (16:9)</PresentationFormat>
  <Paragraphs>468</Paragraphs>
  <Slides>74</Slides>
  <Notes>70</Notes>
  <HiddenSlides>0</HiddenSlides>
  <MMClips>3</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74</vt:i4>
      </vt:variant>
    </vt:vector>
  </HeadingPairs>
  <TitlesOfParts>
    <vt:vector size="83" baseType="lpstr">
      <vt:lpstr>arial</vt:lpstr>
      <vt:lpstr>Calibri</vt:lpstr>
      <vt:lpstr>arial</vt:lpstr>
      <vt:lpstr>Noto Sans Symbols</vt:lpstr>
      <vt:lpstr>Arial </vt:lpstr>
      <vt:lpstr>Wingdings</vt:lpstr>
      <vt:lpstr>Gill Sans</vt:lpstr>
      <vt:lpstr>Simple Light</vt:lpstr>
      <vt:lpstr>2_Office Theme</vt:lpstr>
      <vt:lpstr>Introducción a esta presentación de diapositivas / Descargo de responsabilidad</vt:lpstr>
      <vt:lpstr>PowerPoint-Präsentation</vt:lpstr>
      <vt:lpstr>CEDRIG: la herramienta de integración de la COSUDE </vt:lpstr>
      <vt:lpstr>CEDRIG - Introducción</vt:lpstr>
      <vt:lpstr>CEDRIG: ¿Qué estamos tratando de averiguar?</vt:lpstr>
      <vt:lpstr>CEDRIG: Sitio web y herramienta</vt:lpstr>
      <vt:lpstr>CEDRIG: Árbol de decisiones</vt:lpstr>
      <vt:lpstr>CEDRIG: un enfoque de triple perspectiva </vt:lpstr>
      <vt:lpstr>Notas temáticas de integración (TIB)</vt:lpstr>
      <vt:lpstr>CEDRIG: Descripción general</vt:lpstr>
      <vt:lpstr>Introducción metodológica: diferentes formas de realizar un taller CEDRIG</vt:lpstr>
      <vt:lpstr>Introducción metodológica: cómo llevar a cabo un taller CEDRIG introductorio o operacional</vt:lpstr>
      <vt:lpstr>Introducción metodológica: cómo llevar a cabo un taller CEDRIG estratégico</vt:lpstr>
      <vt:lpstr>CEDRIG Operacional:  Descripción general</vt:lpstr>
      <vt:lpstr>CEDRIG Operacional: Introducción </vt:lpstr>
      <vt:lpstr>CEDRIG Operacional: Descripción general</vt:lpstr>
      <vt:lpstr>CEDRIG Operacional </vt:lpstr>
      <vt:lpstr>CEDRIG Operacional</vt:lpstr>
      <vt:lpstr>Parte I: Análisis del contexto</vt:lpstr>
      <vt:lpstr>Parte I: Análisis del contexto </vt:lpstr>
      <vt:lpstr>Parte I: Análisis del contexto</vt:lpstr>
      <vt:lpstr>Análisis del contexto: peligros, vulnerabilidades, riesgos </vt:lpstr>
      <vt:lpstr>PowerPoint-Präsentation</vt:lpstr>
      <vt:lpstr>Análisis del contexto: estrategias, políticas y actores (a nivel nacional)</vt:lpstr>
      <vt:lpstr>Análisis del contexto – Evaluación general</vt:lpstr>
      <vt:lpstr>Análisis del contexto: obtener vista previa, descargar y compartir </vt:lpstr>
      <vt:lpstr>Parte II: Análisis del proyecto</vt:lpstr>
      <vt:lpstr>Paso 1: Perspectiva del riesgo </vt:lpstr>
      <vt:lpstr>Riesgo = Peligro x Vulnerabilidad (x Exposición)</vt:lpstr>
      <vt:lpstr>Identificar las tendencias climáticas relevantes</vt:lpstr>
      <vt:lpstr>Evaluar los peligros y las vulnerabilidades</vt:lpstr>
      <vt:lpstr>Paso 1: Perspectiva de riesgo: diseño</vt:lpstr>
      <vt:lpstr>Paso 1: Perspectiva del riesgo: diseño</vt:lpstr>
      <vt:lpstr>Paso 2: Perspectiva del impacto </vt:lpstr>
      <vt:lpstr>Paso 2: Perspectiva del impacto </vt:lpstr>
      <vt:lpstr>Paso 2: Perspectiva del impacto: ejemplos</vt:lpstr>
      <vt:lpstr>Paso 2: Perspectiva del impacto: diseño </vt:lpstr>
      <vt:lpstr>Parte II: Pasos 3 al 5 </vt:lpstr>
      <vt:lpstr>Paso 3: Descripción general de los riesgos y los impactos</vt:lpstr>
      <vt:lpstr>Paso 4: Optimización del proyecto</vt:lpstr>
      <vt:lpstr>Paso 4: Optimización del proyecto: diseño </vt:lpstr>
      <vt:lpstr>Paso 4: Optimización del proyecto: calificación y selección </vt:lpstr>
      <vt:lpstr>Paso 5: Resumen: diseño</vt:lpstr>
      <vt:lpstr>Finalización de CEDRIG Operacional</vt:lpstr>
      <vt:lpstr>CEDRIG Estratégico:  Descripción general</vt:lpstr>
      <vt:lpstr>CEDRIG Estratégico: Introducción </vt:lpstr>
      <vt:lpstr>CEDRIG Estratégico: Descripción general</vt:lpstr>
      <vt:lpstr>CEDRIG Estratégico </vt:lpstr>
      <vt:lpstr>CEDRIG Estratégico</vt:lpstr>
      <vt:lpstr>Parte I: Análisis del contexto</vt:lpstr>
      <vt:lpstr>Parte I: Análisis del contexto </vt:lpstr>
      <vt:lpstr>Parte I: Análisis del contexto</vt:lpstr>
      <vt:lpstr>Análisis del contexto: peligros, vulnerabilidades, riesgos </vt:lpstr>
      <vt:lpstr>PowerPoint-Präsentation</vt:lpstr>
      <vt:lpstr>Análisis del contexto: estrategias, políticas y actores (a nivel nacional)</vt:lpstr>
      <vt:lpstr>Análisis del contexto – Evaluación general</vt:lpstr>
      <vt:lpstr>Análisis del contexto: obtener vista previa, descargar y compartir </vt:lpstr>
      <vt:lpstr>Parte II: Análisis de la estrategia</vt:lpstr>
      <vt:lpstr>Opcional: recopilar conclusiones de estrategias pasadas o en curso</vt:lpstr>
      <vt:lpstr>Paso 1: Perspectiva del riesgo </vt:lpstr>
      <vt:lpstr>Riesgo = Peligro x Vulnerabilidad (x Exposición)</vt:lpstr>
      <vt:lpstr>Identificar las tendencias climáticas relevantes</vt:lpstr>
      <vt:lpstr>Paso 1: Perspectiva del riesgo: diseño</vt:lpstr>
      <vt:lpstr>Paso 1: Perspectiva del riesgo: diseño</vt:lpstr>
      <vt:lpstr>Paso 1: Perspectiva del riesgo: diseño</vt:lpstr>
      <vt:lpstr>Paso 2: Perspectiva del impacto </vt:lpstr>
      <vt:lpstr>Paso 2: Perspectiva del impacto </vt:lpstr>
      <vt:lpstr>Paso 2: Perspectiva de impacto: diseño </vt:lpstr>
      <vt:lpstr>Parte II: Pasos 3 al 5</vt:lpstr>
      <vt:lpstr>Paso 3: Descripción general de los riesgos y los impactos</vt:lpstr>
      <vt:lpstr>Paso 4: Optimización de la estrategia</vt:lpstr>
      <vt:lpstr>Paso 4: Optimización de la estrategia: diseño </vt:lpstr>
      <vt:lpstr>Paso 5: Resumen: diseño</vt:lpstr>
      <vt:lpstr>Finalización de CEDRIG estratégico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andre.wehrli@eda.admin.ch</dc:creator>
  <cp:lastModifiedBy>Nora Schmidlin</cp:lastModifiedBy>
  <cp:revision>1</cp:revision>
  <cp:lastPrinted>2025-02-05T15:14:50Z</cp:lastPrinted>
  <dcterms:modified xsi:type="dcterms:W3CDTF">2026-02-24T12:44:23Z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8400d-548e-4fde-94a9-3a9e4de018ac_Enabled">
    <vt:lpwstr>true</vt:lpwstr>
  </property>
  <property fmtid="{D5CDD505-2E9C-101B-9397-08002B2CF9AE}" pid="3" name="MSIP_Label_9808400d-548e-4fde-94a9-3a9e4de018ac_SetDate">
    <vt:lpwstr>2025-03-27T13:54:48Z</vt:lpwstr>
  </property>
  <property fmtid="{D5CDD505-2E9C-101B-9397-08002B2CF9AE}" pid="4" name="MSIP_Label_9808400d-548e-4fde-94a9-3a9e4de018ac_Method">
    <vt:lpwstr>Privileged</vt:lpwstr>
  </property>
  <property fmtid="{D5CDD505-2E9C-101B-9397-08002B2CF9AE}" pid="5" name="MSIP_Label_9808400d-548e-4fde-94a9-3a9e4de018ac_Name">
    <vt:lpwstr>L2</vt:lpwstr>
  </property>
  <property fmtid="{D5CDD505-2E9C-101B-9397-08002B2CF9AE}" pid="6" name="MSIP_Label_9808400d-548e-4fde-94a9-3a9e4de018ac_SiteId">
    <vt:lpwstr>02e3c4d5-27fd-43fe-8203-97710d02fae4</vt:lpwstr>
  </property>
  <property fmtid="{D5CDD505-2E9C-101B-9397-08002B2CF9AE}" pid="7" name="MSIP_Label_9808400d-548e-4fde-94a9-3a9e4de018ac_ActionId">
    <vt:lpwstr>1dcfaba5-2d3c-450e-9165-a25e3987f84c</vt:lpwstr>
  </property>
  <property fmtid="{D5CDD505-2E9C-101B-9397-08002B2CF9AE}" pid="8" name="MSIP_Label_9808400d-548e-4fde-94a9-3a9e4de018ac_ContentBits">
    <vt:lpwstr>0</vt:lpwstr>
  </property>
  <property fmtid="{D5CDD505-2E9C-101B-9397-08002B2CF9AE}" pid="9" name="ContentTypeId">
    <vt:lpwstr>0x010100A96483170943554691A5A4EA7BD26111</vt:lpwstr>
  </property>
  <property fmtid="{D5CDD505-2E9C-101B-9397-08002B2CF9AE}" pid="10" name="MediaServiceImageTags">
    <vt:lpwstr/>
  </property>
</Properties>
</file>